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15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80" r:id="rId4"/>
  </p:sldMasterIdLst>
  <p:notesMasterIdLst>
    <p:notesMasterId r:id="rId80"/>
  </p:notesMasterIdLst>
  <p:handoutMasterIdLst>
    <p:handoutMasterId r:id="rId81"/>
  </p:handoutMasterIdLst>
  <p:sldIdLst>
    <p:sldId id="256" r:id="rId5"/>
    <p:sldId id="304" r:id="rId6"/>
    <p:sldId id="258" r:id="rId7"/>
    <p:sldId id="259" r:id="rId8"/>
    <p:sldId id="317" r:id="rId9"/>
    <p:sldId id="315" r:id="rId10"/>
    <p:sldId id="318" r:id="rId11"/>
    <p:sldId id="314" r:id="rId12"/>
    <p:sldId id="319" r:id="rId13"/>
    <p:sldId id="320" r:id="rId14"/>
    <p:sldId id="322" r:id="rId15"/>
    <p:sldId id="321" r:id="rId16"/>
    <p:sldId id="336" r:id="rId17"/>
    <p:sldId id="337" r:id="rId18"/>
    <p:sldId id="338" r:id="rId19"/>
    <p:sldId id="339" r:id="rId20"/>
    <p:sldId id="340" r:id="rId21"/>
    <p:sldId id="341" r:id="rId22"/>
    <p:sldId id="342" r:id="rId23"/>
    <p:sldId id="305" r:id="rId24"/>
    <p:sldId id="324" r:id="rId25"/>
    <p:sldId id="323" r:id="rId26"/>
    <p:sldId id="307" r:id="rId27"/>
    <p:sldId id="325" r:id="rId28"/>
    <p:sldId id="388" r:id="rId29"/>
    <p:sldId id="326" r:id="rId30"/>
    <p:sldId id="329" r:id="rId31"/>
    <p:sldId id="332" r:id="rId32"/>
    <p:sldId id="389" r:id="rId33"/>
    <p:sldId id="390" r:id="rId34"/>
    <p:sldId id="333" r:id="rId35"/>
    <p:sldId id="334" r:id="rId36"/>
    <p:sldId id="335" r:id="rId37"/>
    <p:sldId id="328" r:id="rId38"/>
    <p:sldId id="348" r:id="rId39"/>
    <p:sldId id="330" r:id="rId40"/>
    <p:sldId id="331" r:id="rId41"/>
    <p:sldId id="344" r:id="rId42"/>
    <p:sldId id="347" r:id="rId43"/>
    <p:sldId id="345" r:id="rId44"/>
    <p:sldId id="346" r:id="rId45"/>
    <p:sldId id="349" r:id="rId46"/>
    <p:sldId id="396" r:id="rId47"/>
    <p:sldId id="395" r:id="rId48"/>
    <p:sldId id="394" r:id="rId49"/>
    <p:sldId id="397" r:id="rId50"/>
    <p:sldId id="398" r:id="rId51"/>
    <p:sldId id="393" r:id="rId52"/>
    <p:sldId id="391" r:id="rId53"/>
    <p:sldId id="399" r:id="rId54"/>
    <p:sldId id="392" r:id="rId55"/>
    <p:sldId id="373" r:id="rId56"/>
    <p:sldId id="372" r:id="rId57"/>
    <p:sldId id="400" r:id="rId58"/>
    <p:sldId id="371" r:id="rId59"/>
    <p:sldId id="306" r:id="rId60"/>
    <p:sldId id="351" r:id="rId61"/>
    <p:sldId id="352" r:id="rId62"/>
    <p:sldId id="353" r:id="rId63"/>
    <p:sldId id="354" r:id="rId64"/>
    <p:sldId id="355" r:id="rId65"/>
    <p:sldId id="356" r:id="rId66"/>
    <p:sldId id="366" r:id="rId67"/>
    <p:sldId id="367" r:id="rId68"/>
    <p:sldId id="368" r:id="rId69"/>
    <p:sldId id="369" r:id="rId70"/>
    <p:sldId id="370" r:id="rId71"/>
    <p:sldId id="382" r:id="rId72"/>
    <p:sldId id="384" r:id="rId73"/>
    <p:sldId id="383" r:id="rId74"/>
    <p:sldId id="385" r:id="rId75"/>
    <p:sldId id="387" r:id="rId76"/>
    <p:sldId id="386" r:id="rId77"/>
    <p:sldId id="260" r:id="rId78"/>
    <p:sldId id="381" r:id="rId79"/>
  </p:sldIdLst>
  <p:sldSz cx="9144000" cy="5143500" type="screen16x9"/>
  <p:notesSz cx="6858000" cy="9144000"/>
  <p:embeddedFontLst>
    <p:embeddedFont>
      <p:font typeface="Barlow Semi Condensed" panose="00000506000000000000" pitchFamily="2" charset="0"/>
      <p:regular r:id="rId82"/>
      <p:bold r:id="rId83"/>
      <p:italic r:id="rId84"/>
      <p:boldItalic r:id="rId85"/>
    </p:embeddedFont>
    <p:embeddedFont>
      <p:font typeface="Barlow Semi Condensed Medium" panose="00000606000000000000" pitchFamily="2" charset="0"/>
      <p:regular r:id="rId86"/>
      <p:bold r:id="rId87"/>
      <p:italic r:id="rId88"/>
      <p:boldItalic r:id="rId89"/>
    </p:embeddedFont>
    <p:embeddedFont>
      <p:font typeface="Calibri" panose="020F0502020204030204" pitchFamily="34" charset="0"/>
      <p:regular r:id="rId90"/>
      <p:bold r:id="rId91"/>
      <p:italic r:id="rId92"/>
      <p:boldItalic r:id="rId93"/>
    </p:embeddedFont>
    <p:embeddedFont>
      <p:font typeface="Cambria Math" panose="02040503050406030204" pitchFamily="18" charset="0"/>
      <p:regular r:id="rId94"/>
    </p:embeddedFont>
    <p:embeddedFont>
      <p:font typeface="Consolas" panose="020B0609020204030204" pitchFamily="49" charset="0"/>
      <p:regular r:id="rId95"/>
      <p:bold r:id="rId96"/>
      <p:italic r:id="rId97"/>
      <p:boldItalic r:id="rId98"/>
    </p:embeddedFont>
    <p:embeddedFont>
      <p:font typeface="Fjalla One" panose="02000506040000020004" pitchFamily="2" charset="0"/>
      <p:regular r:id="rId99"/>
    </p:embeddedFont>
    <p:embeddedFont>
      <p:font typeface="Segoe UI" panose="020B0502040204020203" pitchFamily="34" charset="0"/>
      <p:regular r:id="rId100"/>
      <p:bold r:id="rId101"/>
      <p:italic r:id="rId102"/>
      <p:boldItalic r:id="rId103"/>
    </p:embeddedFont>
    <p:embeddedFont>
      <p:font typeface="Segoe UI Black" panose="020B0A02040204020203" pitchFamily="34" charset="0"/>
      <p:bold r:id="rId104"/>
      <p:boldItalic r:id="rId105"/>
    </p:embeddedFont>
    <p:embeddedFont>
      <p:font typeface="Segoe UI Historic" panose="020B0502040204020203" pitchFamily="34" charset="0"/>
      <p:regular r:id="rId106"/>
    </p:embeddedFont>
    <p:embeddedFont>
      <p:font typeface="Segoe UI Variable Display Semib" pitchFamily="2" charset="0"/>
      <p:bold r:id="rId107"/>
    </p:embeddedFont>
    <p:embeddedFont>
      <p:font typeface="Tahoma" panose="020B0604030504040204" pitchFamily="34" charset="0"/>
      <p:regular r:id="rId108"/>
      <p:bold r:id="rId10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16AAB"/>
    <a:srgbClr val="58AEF3"/>
    <a:srgbClr val="5EC68D"/>
    <a:srgbClr val="77C6FC"/>
    <a:srgbClr val="5691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0913944-76F0-442B-AD50-2736AC096611}" v="584" dt="2022-12-30T11:02:26.316"/>
    <p1510:client id="{45F2593D-56D7-452D-9BE7-534F0D7BB61C}" v="509" dt="2022-12-30T18:06:36.245"/>
    <p1510:client id="{7C2E7299-E689-45A2-830A-62797D53072F}" v="5166" dt="2022-12-30T09:25:16.349"/>
    <p1510:client id="{92C2377F-17C4-4729-918C-EF0180C298E0}" v="46" vWet="48" dt="2022-12-30T10:29:16.571"/>
    <p1510:client id="{B4D506B6-B4AF-46D3-A427-D76E517483D1}" v="444" dt="2022-12-30T07:36:04.085"/>
    <p1510:client id="{F9DF1017-3D1E-438E-B57D-045F702A2E59}" v="18292" dt="2022-12-30T09:30:05.121"/>
  </p1510:revLst>
</p1510:revInfo>
</file>

<file path=ppt/tableStyles.xml><?xml version="1.0" encoding="utf-8"?>
<a:tblStyleLst xmlns:a="http://schemas.openxmlformats.org/drawingml/2006/main" def="{233F4942-8BC9-4261-96EE-7267397B98E8}">
  <a:tblStyle styleId="{233F4942-8BC9-4261-96EE-7267397B98E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874" autoAdjust="0"/>
    <p:restoredTop sz="94660"/>
  </p:normalViewPr>
  <p:slideViewPr>
    <p:cSldViewPr snapToGrid="0">
      <p:cViewPr varScale="1">
        <p:scale>
          <a:sx n="99" d="100"/>
          <a:sy n="99" d="100"/>
        </p:scale>
        <p:origin x="47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font" Target="fonts/font3.fntdata"/><Relationship Id="rId89" Type="http://schemas.openxmlformats.org/officeDocument/2006/relationships/font" Target="fonts/font8.fntdata"/><Relationship Id="rId112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07" Type="http://schemas.openxmlformats.org/officeDocument/2006/relationships/font" Target="fonts/font26.fntdata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87" Type="http://schemas.openxmlformats.org/officeDocument/2006/relationships/font" Target="fonts/font6.fntdata"/><Relationship Id="rId102" Type="http://schemas.openxmlformats.org/officeDocument/2006/relationships/font" Target="fonts/font21.fntdata"/><Relationship Id="rId110" Type="http://schemas.openxmlformats.org/officeDocument/2006/relationships/presProps" Target="presProp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82" Type="http://schemas.openxmlformats.org/officeDocument/2006/relationships/font" Target="fonts/font1.fntdata"/><Relationship Id="rId90" Type="http://schemas.openxmlformats.org/officeDocument/2006/relationships/font" Target="fonts/font9.fntdata"/><Relationship Id="rId95" Type="http://schemas.openxmlformats.org/officeDocument/2006/relationships/font" Target="fonts/font14.fntdata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100" Type="http://schemas.openxmlformats.org/officeDocument/2006/relationships/font" Target="fonts/font19.fntdata"/><Relationship Id="rId105" Type="http://schemas.openxmlformats.org/officeDocument/2006/relationships/font" Target="fonts/font24.fntdata"/><Relationship Id="rId113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notesMaster" Target="notesMasters/notesMaster1.xml"/><Relationship Id="rId85" Type="http://schemas.openxmlformats.org/officeDocument/2006/relationships/font" Target="fonts/font4.fntdata"/><Relationship Id="rId93" Type="http://schemas.openxmlformats.org/officeDocument/2006/relationships/font" Target="fonts/font12.fntdata"/><Relationship Id="rId98" Type="http://schemas.openxmlformats.org/officeDocument/2006/relationships/font" Target="fonts/font17.fntdata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103" Type="http://schemas.openxmlformats.org/officeDocument/2006/relationships/font" Target="fonts/font22.fntdata"/><Relationship Id="rId108" Type="http://schemas.openxmlformats.org/officeDocument/2006/relationships/font" Target="fonts/font27.fntdata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font" Target="fonts/font2.fntdata"/><Relationship Id="rId88" Type="http://schemas.openxmlformats.org/officeDocument/2006/relationships/font" Target="fonts/font7.fntdata"/><Relationship Id="rId91" Type="http://schemas.openxmlformats.org/officeDocument/2006/relationships/font" Target="fonts/font10.fntdata"/><Relationship Id="rId96" Type="http://schemas.openxmlformats.org/officeDocument/2006/relationships/font" Target="fonts/font15.fntdata"/><Relationship Id="rId111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6" Type="http://schemas.openxmlformats.org/officeDocument/2006/relationships/font" Target="fonts/font25.fntdata"/><Relationship Id="rId114" Type="http://schemas.microsoft.com/office/2015/10/relationships/revisionInfo" Target="revisionInfo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handoutMaster" Target="handoutMasters/handoutMaster1.xml"/><Relationship Id="rId86" Type="http://schemas.openxmlformats.org/officeDocument/2006/relationships/font" Target="fonts/font5.fntdata"/><Relationship Id="rId94" Type="http://schemas.openxmlformats.org/officeDocument/2006/relationships/font" Target="fonts/font13.fntdata"/><Relationship Id="rId99" Type="http://schemas.openxmlformats.org/officeDocument/2006/relationships/font" Target="fonts/font18.fntdata"/><Relationship Id="rId101" Type="http://schemas.openxmlformats.org/officeDocument/2006/relationships/font" Target="fonts/font20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font" Target="fonts/font28.fntdata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font" Target="fonts/font16.fntdata"/><Relationship Id="rId104" Type="http://schemas.openxmlformats.org/officeDocument/2006/relationships/font" Target="fonts/font23.fntdata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font" Target="fonts/font11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vi-VN" sz="1100">
                <a:solidFill>
                  <a:schemeClr val="tx1"/>
                </a:solidFill>
              </a:rPr>
              <a:t>X</a:t>
            </a:r>
            <a:r>
              <a:rPr lang="vi-VN" sz="1100" baseline="-25000">
                <a:solidFill>
                  <a:schemeClr val="tx1"/>
                </a:solidFill>
              </a:rPr>
              <a:t>2</a:t>
            </a:r>
            <a:r>
              <a:rPr lang="vi-VN">
                <a:solidFill>
                  <a:schemeClr val="tx1"/>
                </a:solidFill>
              </a:rPr>
              <a:t> </a:t>
            </a:r>
            <a:r>
              <a:rPr lang="vi-VN" sz="1100">
                <a:solidFill>
                  <a:schemeClr val="tx1"/>
                </a:solidFill>
              </a:rPr>
              <a:t>complement</a:t>
            </a:r>
            <a:r>
              <a:rPr lang="vi-VN" baseline="-25000">
                <a:solidFill>
                  <a:schemeClr val="tx1"/>
                </a:solidFill>
              </a:rPr>
              <a:t> </a:t>
            </a:r>
            <a:endParaRPr lang="en-US" baseline="-25000">
              <a:solidFill>
                <a:schemeClr val="tx1"/>
              </a:solidFill>
            </a:endParaRPr>
          </a:p>
        </c:rich>
      </c:tx>
      <c:layout>
        <c:manualLayout>
          <c:xMode val="edge"/>
          <c:yMode val="edge"/>
          <c:x val="0.38233997220386595"/>
          <c:y val="6.615817958200290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5509898788215412"/>
          <c:y val="0.23097443695583492"/>
          <c:w val="0.81778596976800011"/>
          <c:h val="0.71251566836686164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50000"/>
                </a:schemeClr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Sheet1!$A$13:$A$33</c:f>
              <c:numCache>
                <c:formatCode>General</c:formatCode>
                <c:ptCount val="21"/>
              </c:numCache>
            </c:numRef>
          </c:cat>
          <c:val>
            <c:numRef>
              <c:f>Sheet1!$B$13:$B$33</c:f>
              <c:numCache>
                <c:formatCode>General</c:formatCode>
                <c:ptCount val="21"/>
                <c:pt idx="0">
                  <c:v>-0.121</c:v>
                </c:pt>
                <c:pt idx="1">
                  <c:v>-0.114</c:v>
                </c:pt>
                <c:pt idx="2">
                  <c:v>-0.1171</c:v>
                </c:pt>
                <c:pt idx="3">
                  <c:v>-0.1191</c:v>
                </c:pt>
                <c:pt idx="4">
                  <c:v>-0.129</c:v>
                </c:pt>
                <c:pt idx="5">
                  <c:v>-0.13100000000000001</c:v>
                </c:pt>
                <c:pt idx="6">
                  <c:v>-0.124</c:v>
                </c:pt>
                <c:pt idx="7">
                  <c:v>-0.121</c:v>
                </c:pt>
                <c:pt idx="8">
                  <c:v>-0.11799999999999999</c:v>
                </c:pt>
                <c:pt idx="9">
                  <c:v>-8.6999999999999994E-2</c:v>
                </c:pt>
                <c:pt idx="10">
                  <c:v>8.6999999999999994E-2</c:v>
                </c:pt>
                <c:pt idx="11">
                  <c:v>0.11799999999999999</c:v>
                </c:pt>
                <c:pt idx="12">
                  <c:v>0.121</c:v>
                </c:pt>
                <c:pt idx="13">
                  <c:v>0.124</c:v>
                </c:pt>
                <c:pt idx="14">
                  <c:v>0.13100000000000001</c:v>
                </c:pt>
                <c:pt idx="15">
                  <c:v>0.129</c:v>
                </c:pt>
                <c:pt idx="16">
                  <c:v>0.1191</c:v>
                </c:pt>
                <c:pt idx="17">
                  <c:v>0.1171</c:v>
                </c:pt>
                <c:pt idx="18">
                  <c:v>0.114</c:v>
                </c:pt>
                <c:pt idx="19">
                  <c:v>0.121</c:v>
                </c:pt>
                <c:pt idx="20">
                  <c:v>0.14299999999999999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2D34-4E9E-A2B3-E9B0599FE57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ln w="28575" cap="rnd">
              <a:solidFill>
                <a:schemeClr val="tx2">
                  <a:lumMod val="75000"/>
                </a:schemeClr>
              </a:solidFill>
              <a:prstDash val="dash"/>
              <a:round/>
            </a:ln>
            <a:effectLst/>
          </c:spPr>
          <c:marker>
            <c:symbol val="circle"/>
            <c:size val="5"/>
            <c:spPr>
              <a:noFill/>
              <a:ln w="9525">
                <a:noFill/>
              </a:ln>
              <a:effectLst/>
            </c:spPr>
          </c:marker>
          <c:cat>
            <c:numRef>
              <c:f>Sheet1!$A$13:$A$33</c:f>
              <c:numCache>
                <c:formatCode>General</c:formatCode>
                <c:ptCount val="21"/>
              </c:numCache>
            </c:numRef>
          </c:cat>
          <c:val>
            <c:numRef>
              <c:f>Sheet1!$C$13:$C$33</c:f>
              <c:numCache>
                <c:formatCode>General</c:formatCode>
                <c:ptCount val="2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2D34-4E9E-A2B3-E9B0599FE57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646358015"/>
        <c:axId val="1646354271"/>
      </c:lineChart>
      <c:catAx>
        <c:axId val="1646358015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646354271"/>
        <c:crosses val="autoZero"/>
        <c:auto val="1"/>
        <c:lblAlgn val="ctr"/>
        <c:lblOffset val="100"/>
        <c:noMultiLvlLbl val="0"/>
      </c:catAx>
      <c:valAx>
        <c:axId val="1646354271"/>
        <c:scaling>
          <c:orientation val="minMax"/>
          <c:max val="0.2"/>
          <c:min val="-0.2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4635801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vi-VN" sz="1100">
                <a:solidFill>
                  <a:schemeClr val="tx1"/>
                </a:solidFill>
              </a:rPr>
              <a:t>X</a:t>
            </a:r>
            <a:r>
              <a:rPr lang="vi-VN" sz="1100" baseline="-25000">
                <a:solidFill>
                  <a:schemeClr val="tx1"/>
                </a:solidFill>
              </a:rPr>
              <a:t>2</a:t>
            </a:r>
            <a:r>
              <a:rPr lang="vi-VN"/>
              <a:t> </a:t>
            </a:r>
            <a:r>
              <a:rPr lang="vi-VN" sz="1100">
                <a:solidFill>
                  <a:schemeClr val="tx1"/>
                </a:solidFill>
              </a:rPr>
              <a:t>complement</a:t>
            </a:r>
            <a:r>
              <a:rPr lang="vi-VN" baseline="-25000"/>
              <a:t> </a:t>
            </a:r>
            <a:endParaRPr lang="en-US" baseline="-25000"/>
          </a:p>
        </c:rich>
      </c:tx>
      <c:layout>
        <c:manualLayout>
          <c:xMode val="edge"/>
          <c:yMode val="edge"/>
          <c:x val="0.38233997220386595"/>
          <c:y val="6.615817958200290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5509898788215412"/>
          <c:y val="0.23097443695583492"/>
          <c:w val="0.81778596976800011"/>
          <c:h val="0.71251566836686164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50000"/>
                </a:schemeClr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Sheet1!$A$2:$A$40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Sheet1!$B$2:$B$40</c:f>
              <c:numCache>
                <c:formatCode>General</c:formatCode>
                <c:ptCount val="39"/>
                <c:pt idx="0">
                  <c:v>-0.19400000000000001</c:v>
                </c:pt>
                <c:pt idx="1">
                  <c:v>-0.19439999999999999</c:v>
                </c:pt>
                <c:pt idx="2">
                  <c:v>-0.19320000000000001</c:v>
                </c:pt>
                <c:pt idx="3">
                  <c:v>-0.19120000000000001</c:v>
                </c:pt>
                <c:pt idx="4">
                  <c:v>-0.19009999999999999</c:v>
                </c:pt>
                <c:pt idx="5">
                  <c:v>-0.18820000000000001</c:v>
                </c:pt>
                <c:pt idx="6">
                  <c:v>-0.18770000000000001</c:v>
                </c:pt>
                <c:pt idx="7">
                  <c:v>-0.1862</c:v>
                </c:pt>
                <c:pt idx="8">
                  <c:v>-0.17549999999999999</c:v>
                </c:pt>
                <c:pt idx="9">
                  <c:v>-0.17660000000000001</c:v>
                </c:pt>
                <c:pt idx="10">
                  <c:v>-0.14299999999999999</c:v>
                </c:pt>
                <c:pt idx="11">
                  <c:v>-0.121</c:v>
                </c:pt>
                <c:pt idx="12">
                  <c:v>-0.114</c:v>
                </c:pt>
                <c:pt idx="13">
                  <c:v>-0.1171</c:v>
                </c:pt>
                <c:pt idx="14">
                  <c:v>-0.1191</c:v>
                </c:pt>
                <c:pt idx="15">
                  <c:v>-0.129</c:v>
                </c:pt>
                <c:pt idx="16">
                  <c:v>-0.13100000000000001</c:v>
                </c:pt>
                <c:pt idx="17">
                  <c:v>-0.124</c:v>
                </c:pt>
                <c:pt idx="18">
                  <c:v>-0.121</c:v>
                </c:pt>
                <c:pt idx="19">
                  <c:v>-0.11799999999999999</c:v>
                </c:pt>
                <c:pt idx="20">
                  <c:v>-8.6999999999999994E-2</c:v>
                </c:pt>
                <c:pt idx="21">
                  <c:v>8.6999999999999994E-2</c:v>
                </c:pt>
                <c:pt idx="22">
                  <c:v>0.11799999999999999</c:v>
                </c:pt>
                <c:pt idx="23">
                  <c:v>0.121</c:v>
                </c:pt>
                <c:pt idx="24">
                  <c:v>0.124</c:v>
                </c:pt>
                <c:pt idx="25">
                  <c:v>0.13100000000000001</c:v>
                </c:pt>
                <c:pt idx="26">
                  <c:v>0.129</c:v>
                </c:pt>
                <c:pt idx="27">
                  <c:v>0.1191</c:v>
                </c:pt>
                <c:pt idx="28">
                  <c:v>0.1171</c:v>
                </c:pt>
                <c:pt idx="29">
                  <c:v>0.114</c:v>
                </c:pt>
                <c:pt idx="30">
                  <c:v>0.121</c:v>
                </c:pt>
                <c:pt idx="31">
                  <c:v>0.14299999999999999</c:v>
                </c:pt>
                <c:pt idx="32">
                  <c:v>0.17660000000000001</c:v>
                </c:pt>
                <c:pt idx="33">
                  <c:v>0.17549999999999999</c:v>
                </c:pt>
                <c:pt idx="34">
                  <c:v>0.1862</c:v>
                </c:pt>
                <c:pt idx="35">
                  <c:v>0.18770000000000001</c:v>
                </c:pt>
                <c:pt idx="36">
                  <c:v>0.18820000000000001</c:v>
                </c:pt>
                <c:pt idx="37">
                  <c:v>0.19120000000000001</c:v>
                </c:pt>
                <c:pt idx="38">
                  <c:v>0.19439999999999999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B5D-4544-8681-9A353FC34FF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ln w="28575" cap="rnd">
              <a:solidFill>
                <a:schemeClr val="tx2">
                  <a:lumMod val="75000"/>
                </a:schemeClr>
              </a:solidFill>
              <a:prstDash val="dash"/>
              <a:round/>
            </a:ln>
            <a:effectLst/>
          </c:spPr>
          <c:marker>
            <c:symbol val="circle"/>
            <c:size val="5"/>
            <c:spPr>
              <a:noFill/>
              <a:ln w="9525">
                <a:noFill/>
              </a:ln>
              <a:effectLst/>
            </c:spPr>
          </c:marker>
          <c:cat>
            <c:strRef>
              <c:f>Sheet1!$A$2:$A$40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Sheet1!$C$2:$C$40</c:f>
              <c:numCache>
                <c:formatCode>General</c:formatCode>
                <c:ptCount val="39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CB5D-4544-8681-9A353FC34FF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646358015"/>
        <c:axId val="1646354271"/>
      </c:lineChart>
      <c:catAx>
        <c:axId val="1646358015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646354271"/>
        <c:crosses val="autoZero"/>
        <c:auto val="1"/>
        <c:lblAlgn val="ctr"/>
        <c:lblOffset val="100"/>
        <c:noMultiLvlLbl val="0"/>
      </c:catAx>
      <c:valAx>
        <c:axId val="1646354271"/>
        <c:scaling>
          <c:orientation val="minMax"/>
          <c:max val="0.2"/>
          <c:min val="-0.2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4635801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vi-VN" sz="1100">
                <a:solidFill>
                  <a:schemeClr val="tx1"/>
                </a:solidFill>
              </a:rPr>
              <a:t>X</a:t>
            </a:r>
            <a:r>
              <a:rPr lang="vi-VN" sz="1100" baseline="-25000">
                <a:solidFill>
                  <a:schemeClr val="tx1"/>
                </a:solidFill>
              </a:rPr>
              <a:t>3</a:t>
            </a:r>
            <a:r>
              <a:rPr lang="vi-VN"/>
              <a:t> </a:t>
            </a:r>
            <a:r>
              <a:rPr lang="vi-VN" sz="1100">
                <a:solidFill>
                  <a:schemeClr val="tx1"/>
                </a:solidFill>
              </a:rPr>
              <a:t>complement</a:t>
            </a:r>
            <a:r>
              <a:rPr lang="vi-VN" baseline="-25000"/>
              <a:t> </a:t>
            </a:r>
            <a:endParaRPr lang="en-US" baseline="-25000"/>
          </a:p>
        </c:rich>
      </c:tx>
      <c:layout>
        <c:manualLayout>
          <c:xMode val="edge"/>
          <c:yMode val="edge"/>
          <c:x val="0.38986685711068375"/>
          <c:y val="3.408485372963954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5646833666163332"/>
          <c:y val="0.25059930230617711"/>
          <c:w val="0.80780544432570434"/>
          <c:h val="0.67983756727795341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50000"/>
                </a:schemeClr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Sheet1!$A$2:$A$40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Sheet1!$B$2:$B$40</c:f>
              <c:numCache>
                <c:formatCode>General</c:formatCode>
                <c:ptCount val="39"/>
                <c:pt idx="0">
                  <c:v>-0.15</c:v>
                </c:pt>
                <c:pt idx="1">
                  <c:v>-0.161</c:v>
                </c:pt>
                <c:pt idx="2">
                  <c:v>-0.158</c:v>
                </c:pt>
                <c:pt idx="3">
                  <c:v>-0.14199999999999999</c:v>
                </c:pt>
                <c:pt idx="4">
                  <c:v>-0.121</c:v>
                </c:pt>
                <c:pt idx="5">
                  <c:v>-0.11700000000000001</c:v>
                </c:pt>
                <c:pt idx="6">
                  <c:v>-0.156</c:v>
                </c:pt>
                <c:pt idx="7">
                  <c:v>-0.17199999999999999</c:v>
                </c:pt>
                <c:pt idx="8">
                  <c:v>-0.18</c:v>
                </c:pt>
                <c:pt idx="9">
                  <c:v>-0.16700000000000001</c:v>
                </c:pt>
                <c:pt idx="10">
                  <c:v>0.15</c:v>
                </c:pt>
                <c:pt idx="11">
                  <c:v>0.17499999999999999</c:v>
                </c:pt>
                <c:pt idx="12">
                  <c:v>0.1678</c:v>
                </c:pt>
                <c:pt idx="13">
                  <c:v>0.16520000000000001</c:v>
                </c:pt>
                <c:pt idx="14">
                  <c:v>0.153</c:v>
                </c:pt>
                <c:pt idx="15">
                  <c:v>7.0000000000000007E-2</c:v>
                </c:pt>
                <c:pt idx="16">
                  <c:v>0.114</c:v>
                </c:pt>
                <c:pt idx="17">
                  <c:v>0.1502</c:v>
                </c:pt>
                <c:pt idx="18">
                  <c:v>0.188</c:v>
                </c:pt>
                <c:pt idx="19">
                  <c:v>0.17799999999999999</c:v>
                </c:pt>
                <c:pt idx="20">
                  <c:v>-0.17</c:v>
                </c:pt>
                <c:pt idx="21">
                  <c:v>-0.192</c:v>
                </c:pt>
                <c:pt idx="22">
                  <c:v>-0.17299999999999999</c:v>
                </c:pt>
                <c:pt idx="23">
                  <c:v>-0.17199999999999999</c:v>
                </c:pt>
                <c:pt idx="24">
                  <c:v>-0.17699999999999999</c:v>
                </c:pt>
                <c:pt idx="25">
                  <c:v>-0.12</c:v>
                </c:pt>
                <c:pt idx="26">
                  <c:v>-0.112</c:v>
                </c:pt>
                <c:pt idx="27">
                  <c:v>-0.152</c:v>
                </c:pt>
                <c:pt idx="28">
                  <c:v>-0.1492</c:v>
                </c:pt>
                <c:pt idx="29">
                  <c:v>-0.18590000000000001</c:v>
                </c:pt>
                <c:pt idx="30">
                  <c:v>0.17499999999999999</c:v>
                </c:pt>
                <c:pt idx="31">
                  <c:v>0.1678</c:v>
                </c:pt>
                <c:pt idx="32">
                  <c:v>0.16520000000000001</c:v>
                </c:pt>
                <c:pt idx="33">
                  <c:v>0.153</c:v>
                </c:pt>
                <c:pt idx="34">
                  <c:v>0.12</c:v>
                </c:pt>
                <c:pt idx="35">
                  <c:v>0.13400000000000001</c:v>
                </c:pt>
                <c:pt idx="36">
                  <c:v>0.17019999999999999</c:v>
                </c:pt>
                <c:pt idx="37">
                  <c:v>0.188</c:v>
                </c:pt>
                <c:pt idx="38">
                  <c:v>0.17799999999999999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D94-4A46-B70C-5C8A844C77F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ln w="28575" cap="rnd">
              <a:solidFill>
                <a:schemeClr val="tx2">
                  <a:lumMod val="75000"/>
                </a:schemeClr>
              </a:solidFill>
              <a:prstDash val="dash"/>
              <a:round/>
            </a:ln>
            <a:effectLst/>
          </c:spPr>
          <c:marker>
            <c:symbol val="circle"/>
            <c:size val="5"/>
            <c:spPr>
              <a:noFill/>
              <a:ln w="9525">
                <a:noFill/>
              </a:ln>
              <a:effectLst/>
            </c:spPr>
          </c:marker>
          <c:cat>
            <c:strRef>
              <c:f>Sheet1!$A$2:$A$40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Sheet1!$C$2:$C$40</c:f>
              <c:numCache>
                <c:formatCode>General</c:formatCode>
                <c:ptCount val="39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5D94-4A46-B70C-5C8A844C77F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646358015"/>
        <c:axId val="1646354271"/>
      </c:lineChart>
      <c:catAx>
        <c:axId val="1646358015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646354271"/>
        <c:crosses val="autoZero"/>
        <c:auto val="1"/>
        <c:lblAlgn val="ctr"/>
        <c:lblOffset val="100"/>
        <c:noMultiLvlLbl val="0"/>
      </c:catAx>
      <c:valAx>
        <c:axId val="164635427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4635801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vi-VN" sz="1100">
                <a:solidFill>
                  <a:schemeClr val="tx1"/>
                </a:solidFill>
              </a:rPr>
              <a:t>X</a:t>
            </a:r>
            <a:r>
              <a:rPr lang="vi-VN" sz="1100" baseline="-25000">
                <a:solidFill>
                  <a:schemeClr val="tx1"/>
                </a:solidFill>
              </a:rPr>
              <a:t>1</a:t>
            </a:r>
            <a:r>
              <a:rPr lang="vi-VN">
                <a:solidFill>
                  <a:schemeClr val="tx1"/>
                </a:solidFill>
              </a:rPr>
              <a:t> </a:t>
            </a:r>
            <a:r>
              <a:rPr lang="vi-VN" sz="1100">
                <a:solidFill>
                  <a:schemeClr val="tx1"/>
                </a:solidFill>
              </a:rPr>
              <a:t>complement</a:t>
            </a:r>
            <a:r>
              <a:rPr lang="vi-VN" baseline="-25000">
                <a:solidFill>
                  <a:schemeClr val="tx1"/>
                </a:solidFill>
              </a:rPr>
              <a:t> </a:t>
            </a:r>
            <a:endParaRPr lang="en-US" baseline="-25000">
              <a:solidFill>
                <a:schemeClr val="tx1"/>
              </a:solidFill>
            </a:endParaRPr>
          </a:p>
        </c:rich>
      </c:tx>
      <c:layout>
        <c:manualLayout>
          <c:xMode val="edge"/>
          <c:yMode val="edge"/>
          <c:x val="0.38233997220386595"/>
          <c:y val="6.615817958200290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3705272079109337"/>
          <c:y val="0.22502131908076664"/>
          <c:w val="0.81778596976800011"/>
          <c:h val="0.71251566836686164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50000"/>
                </a:schemeClr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Sheet1!$A$2:$A$40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Sheet1!$B$2:$B$40</c:f>
              <c:numCache>
                <c:formatCode>General</c:formatCode>
                <c:ptCount val="39"/>
                <c:pt idx="0">
                  <c:v>-0.15</c:v>
                </c:pt>
                <c:pt idx="1">
                  <c:v>-0.15</c:v>
                </c:pt>
                <c:pt idx="2">
                  <c:v>-0.15</c:v>
                </c:pt>
                <c:pt idx="3">
                  <c:v>-0.15</c:v>
                </c:pt>
                <c:pt idx="4">
                  <c:v>-0.15</c:v>
                </c:pt>
                <c:pt idx="5">
                  <c:v>-0.15</c:v>
                </c:pt>
                <c:pt idx="6">
                  <c:v>-0.15</c:v>
                </c:pt>
                <c:pt idx="7">
                  <c:v>-0.15</c:v>
                </c:pt>
                <c:pt idx="8">
                  <c:v>-0.15</c:v>
                </c:pt>
                <c:pt idx="9">
                  <c:v>-0.15</c:v>
                </c:pt>
                <c:pt idx="10">
                  <c:v>-0.15</c:v>
                </c:pt>
                <c:pt idx="11">
                  <c:v>-0.15</c:v>
                </c:pt>
                <c:pt idx="12">
                  <c:v>-0.15</c:v>
                </c:pt>
                <c:pt idx="13">
                  <c:v>-0.15</c:v>
                </c:pt>
                <c:pt idx="14">
                  <c:v>-0.15</c:v>
                </c:pt>
                <c:pt idx="15">
                  <c:v>-0.15</c:v>
                </c:pt>
                <c:pt idx="16">
                  <c:v>-0.15</c:v>
                </c:pt>
                <c:pt idx="17">
                  <c:v>-0.15</c:v>
                </c:pt>
                <c:pt idx="18">
                  <c:v>-0.15</c:v>
                </c:pt>
                <c:pt idx="19">
                  <c:v>-0.15</c:v>
                </c:pt>
                <c:pt idx="20">
                  <c:v>-0.15</c:v>
                </c:pt>
                <c:pt idx="21">
                  <c:v>-0.15</c:v>
                </c:pt>
                <c:pt idx="22">
                  <c:v>-0.15</c:v>
                </c:pt>
                <c:pt idx="23">
                  <c:v>-0.15</c:v>
                </c:pt>
                <c:pt idx="24">
                  <c:v>-0.15</c:v>
                </c:pt>
                <c:pt idx="25">
                  <c:v>-0.15</c:v>
                </c:pt>
                <c:pt idx="26">
                  <c:v>-0.15</c:v>
                </c:pt>
                <c:pt idx="27">
                  <c:v>-0.15</c:v>
                </c:pt>
                <c:pt idx="28">
                  <c:v>-0.15</c:v>
                </c:pt>
                <c:pt idx="29">
                  <c:v>-0.15</c:v>
                </c:pt>
                <c:pt idx="30">
                  <c:v>-0.15</c:v>
                </c:pt>
                <c:pt idx="31">
                  <c:v>-0.15</c:v>
                </c:pt>
                <c:pt idx="32">
                  <c:v>-0.15</c:v>
                </c:pt>
                <c:pt idx="33">
                  <c:v>-0.15</c:v>
                </c:pt>
                <c:pt idx="34">
                  <c:v>-0.15</c:v>
                </c:pt>
                <c:pt idx="35">
                  <c:v>-0.15</c:v>
                </c:pt>
                <c:pt idx="36">
                  <c:v>-0.15</c:v>
                </c:pt>
                <c:pt idx="37">
                  <c:v>-0.15</c:v>
                </c:pt>
                <c:pt idx="38">
                  <c:v>-0.15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6B4-42BD-A6F6-6BC8B52DB15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ln w="28575" cap="rnd">
              <a:solidFill>
                <a:schemeClr val="tx2">
                  <a:lumMod val="75000"/>
                </a:schemeClr>
              </a:solidFill>
              <a:prstDash val="dash"/>
              <a:round/>
            </a:ln>
            <a:effectLst/>
          </c:spPr>
          <c:marker>
            <c:symbol val="circle"/>
            <c:size val="5"/>
            <c:spPr>
              <a:noFill/>
              <a:ln w="9525">
                <a:noFill/>
              </a:ln>
              <a:effectLst/>
            </c:spPr>
          </c:marker>
          <c:cat>
            <c:strRef>
              <c:f>Sheet1!$A$2:$A$40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Sheet1!$C$2:$C$40</c:f>
              <c:numCache>
                <c:formatCode>General</c:formatCode>
                <c:ptCount val="39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B6B4-42BD-A6F6-6BC8B52DB15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646358015"/>
        <c:axId val="1646354271"/>
      </c:lineChart>
      <c:catAx>
        <c:axId val="1646358015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646354271"/>
        <c:crosses val="autoZero"/>
        <c:auto val="1"/>
        <c:lblAlgn val="ctr"/>
        <c:lblOffset val="100"/>
        <c:noMultiLvlLbl val="0"/>
      </c:catAx>
      <c:valAx>
        <c:axId val="1646354271"/>
        <c:scaling>
          <c:orientation val="minMax"/>
          <c:max val="2.0000000000000004E-2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4635801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vi-VN" sz="800">
                <a:solidFill>
                  <a:schemeClr val="tx1"/>
                </a:solidFill>
              </a:rPr>
              <a:t>X</a:t>
            </a:r>
            <a:r>
              <a:rPr lang="vi-VN" sz="800" baseline="-25000">
                <a:solidFill>
                  <a:schemeClr val="tx1"/>
                </a:solidFill>
              </a:rPr>
              <a:t>3</a:t>
            </a:r>
            <a:r>
              <a:rPr lang="vi-VN"/>
              <a:t> </a:t>
            </a:r>
            <a:r>
              <a:rPr lang="vi-VN" sz="800">
                <a:solidFill>
                  <a:schemeClr val="tx1"/>
                </a:solidFill>
              </a:rPr>
              <a:t>complement</a:t>
            </a:r>
            <a:r>
              <a:rPr lang="vi-VN" baseline="-25000"/>
              <a:t> </a:t>
            </a:r>
            <a:endParaRPr lang="en-US" baseline="-25000"/>
          </a:p>
        </c:rich>
      </c:tx>
      <c:layout>
        <c:manualLayout>
          <c:xMode val="edge"/>
          <c:yMode val="edge"/>
          <c:x val="0.31738064128636606"/>
          <c:y val="3.40848015791582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2868127742956262"/>
          <c:y val="0.20297387070070322"/>
          <c:w val="0.86337956278984573"/>
          <c:h val="0.72746299888342736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50000"/>
                </a:schemeClr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Sheet1!$A$2:$A$40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Sheet1!$B$2:$B$40</c:f>
              <c:numCache>
                <c:formatCode>General</c:formatCode>
                <c:ptCount val="39"/>
                <c:pt idx="0">
                  <c:v>-0.15</c:v>
                </c:pt>
                <c:pt idx="1">
                  <c:v>-0.161</c:v>
                </c:pt>
                <c:pt idx="2">
                  <c:v>-0.158</c:v>
                </c:pt>
                <c:pt idx="3">
                  <c:v>-0.14199999999999999</c:v>
                </c:pt>
                <c:pt idx="4">
                  <c:v>-0.121</c:v>
                </c:pt>
                <c:pt idx="5">
                  <c:v>-0.11700000000000001</c:v>
                </c:pt>
                <c:pt idx="6">
                  <c:v>-0.156</c:v>
                </c:pt>
                <c:pt idx="7">
                  <c:v>-0.17199999999999999</c:v>
                </c:pt>
                <c:pt idx="8">
                  <c:v>-0.18</c:v>
                </c:pt>
                <c:pt idx="9">
                  <c:v>-0.16700000000000001</c:v>
                </c:pt>
                <c:pt idx="10">
                  <c:v>0.15</c:v>
                </c:pt>
                <c:pt idx="11">
                  <c:v>0.17499999999999999</c:v>
                </c:pt>
                <c:pt idx="12">
                  <c:v>0.1678</c:v>
                </c:pt>
                <c:pt idx="13">
                  <c:v>0.16520000000000001</c:v>
                </c:pt>
                <c:pt idx="14">
                  <c:v>0.153</c:v>
                </c:pt>
                <c:pt idx="15">
                  <c:v>7.0000000000000007E-2</c:v>
                </c:pt>
                <c:pt idx="16">
                  <c:v>0.114</c:v>
                </c:pt>
                <c:pt idx="17">
                  <c:v>0.1502</c:v>
                </c:pt>
                <c:pt idx="18">
                  <c:v>0.188</c:v>
                </c:pt>
                <c:pt idx="19">
                  <c:v>0.17799999999999999</c:v>
                </c:pt>
                <c:pt idx="20">
                  <c:v>-0.17</c:v>
                </c:pt>
                <c:pt idx="21">
                  <c:v>-0.192</c:v>
                </c:pt>
                <c:pt idx="22">
                  <c:v>-0.17299999999999999</c:v>
                </c:pt>
                <c:pt idx="23">
                  <c:v>-0.17199999999999999</c:v>
                </c:pt>
                <c:pt idx="24">
                  <c:v>-0.17699999999999999</c:v>
                </c:pt>
                <c:pt idx="25">
                  <c:v>-0.12</c:v>
                </c:pt>
                <c:pt idx="26">
                  <c:v>-0.112</c:v>
                </c:pt>
                <c:pt idx="27">
                  <c:v>-0.152</c:v>
                </c:pt>
                <c:pt idx="28">
                  <c:v>-0.1492</c:v>
                </c:pt>
                <c:pt idx="29">
                  <c:v>-0.18590000000000001</c:v>
                </c:pt>
                <c:pt idx="30">
                  <c:v>0.17499999999999999</c:v>
                </c:pt>
                <c:pt idx="31">
                  <c:v>0.1678</c:v>
                </c:pt>
                <c:pt idx="32">
                  <c:v>0.16520000000000001</c:v>
                </c:pt>
                <c:pt idx="33">
                  <c:v>0.153</c:v>
                </c:pt>
                <c:pt idx="34">
                  <c:v>0.12</c:v>
                </c:pt>
                <c:pt idx="35">
                  <c:v>0.13400000000000001</c:v>
                </c:pt>
                <c:pt idx="36">
                  <c:v>0.17019999999999999</c:v>
                </c:pt>
                <c:pt idx="37">
                  <c:v>0.188</c:v>
                </c:pt>
                <c:pt idx="38">
                  <c:v>0.17799999999999999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CC3-4915-A8DE-796D4584EAB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ln w="28575" cap="rnd">
              <a:solidFill>
                <a:schemeClr val="tx2">
                  <a:lumMod val="75000"/>
                </a:schemeClr>
              </a:solidFill>
              <a:prstDash val="dash"/>
              <a:round/>
            </a:ln>
            <a:effectLst/>
          </c:spPr>
          <c:marker>
            <c:symbol val="circle"/>
            <c:size val="5"/>
            <c:spPr>
              <a:noFill/>
              <a:ln w="9525">
                <a:noFill/>
              </a:ln>
              <a:effectLst/>
            </c:spPr>
          </c:marker>
          <c:cat>
            <c:strRef>
              <c:f>Sheet1!$A$2:$A$40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Sheet1!$C$2:$C$40</c:f>
              <c:numCache>
                <c:formatCode>General</c:formatCode>
                <c:ptCount val="39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1CC3-4915-A8DE-796D4584EAB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646358015"/>
        <c:axId val="1646354271"/>
      </c:lineChart>
      <c:catAx>
        <c:axId val="1646358015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646354271"/>
        <c:crosses val="autoZero"/>
        <c:auto val="1"/>
        <c:lblAlgn val="ctr"/>
        <c:lblOffset val="100"/>
        <c:noMultiLvlLbl val="0"/>
      </c:catAx>
      <c:valAx>
        <c:axId val="164635427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4635801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vi-VN" sz="800">
                <a:solidFill>
                  <a:schemeClr val="tx1"/>
                </a:solidFill>
              </a:rPr>
              <a:t>X</a:t>
            </a:r>
            <a:r>
              <a:rPr lang="vi-VN" sz="800" baseline="-25000">
                <a:solidFill>
                  <a:schemeClr val="tx1"/>
                </a:solidFill>
              </a:rPr>
              <a:t>1</a:t>
            </a:r>
            <a:r>
              <a:rPr lang="vi-VN">
                <a:solidFill>
                  <a:schemeClr val="tx1"/>
                </a:solidFill>
              </a:rPr>
              <a:t> </a:t>
            </a:r>
            <a:r>
              <a:rPr lang="vi-VN" sz="800">
                <a:solidFill>
                  <a:schemeClr val="tx1"/>
                </a:solidFill>
              </a:rPr>
              <a:t>complement</a:t>
            </a:r>
            <a:r>
              <a:rPr lang="vi-VN" baseline="-25000">
                <a:solidFill>
                  <a:schemeClr val="tx1"/>
                </a:solidFill>
              </a:rPr>
              <a:t> </a:t>
            </a:r>
            <a:endParaRPr lang="en-US" baseline="-25000">
              <a:solidFill>
                <a:schemeClr val="tx1"/>
              </a:solidFill>
            </a:endParaRPr>
          </a:p>
        </c:rich>
      </c:tx>
      <c:layout>
        <c:manualLayout>
          <c:xMode val="edge"/>
          <c:yMode val="edge"/>
          <c:x val="0.29588059442389336"/>
          <c:y val="4.064188288407214E-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21113272590652366"/>
          <c:y val="0.18392652361759354"/>
          <c:w val="0.78886727409347634"/>
          <c:h val="0.75361052650653249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50000"/>
                </a:schemeClr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Sheet1!$A$2:$A$40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Sheet1!$B$2:$B$40</c:f>
              <c:numCache>
                <c:formatCode>General</c:formatCode>
                <c:ptCount val="39"/>
                <c:pt idx="0">
                  <c:v>-0.15</c:v>
                </c:pt>
                <c:pt idx="1">
                  <c:v>-0.15</c:v>
                </c:pt>
                <c:pt idx="2">
                  <c:v>-0.15</c:v>
                </c:pt>
                <c:pt idx="3">
                  <c:v>-0.15</c:v>
                </c:pt>
                <c:pt idx="4">
                  <c:v>-0.15</c:v>
                </c:pt>
                <c:pt idx="5">
                  <c:v>-0.15</c:v>
                </c:pt>
                <c:pt idx="6">
                  <c:v>-0.15</c:v>
                </c:pt>
                <c:pt idx="7">
                  <c:v>-0.15</c:v>
                </c:pt>
                <c:pt idx="8">
                  <c:v>-0.15</c:v>
                </c:pt>
                <c:pt idx="9">
                  <c:v>-0.15</c:v>
                </c:pt>
                <c:pt idx="10">
                  <c:v>-0.15</c:v>
                </c:pt>
                <c:pt idx="11">
                  <c:v>-0.15</c:v>
                </c:pt>
                <c:pt idx="12">
                  <c:v>-0.15</c:v>
                </c:pt>
                <c:pt idx="13">
                  <c:v>-0.15</c:v>
                </c:pt>
                <c:pt idx="14">
                  <c:v>-0.15</c:v>
                </c:pt>
                <c:pt idx="15">
                  <c:v>-0.15</c:v>
                </c:pt>
                <c:pt idx="16">
                  <c:v>-0.15</c:v>
                </c:pt>
                <c:pt idx="17">
                  <c:v>-0.15</c:v>
                </c:pt>
                <c:pt idx="18">
                  <c:v>-0.15</c:v>
                </c:pt>
                <c:pt idx="19">
                  <c:v>-0.15</c:v>
                </c:pt>
                <c:pt idx="20">
                  <c:v>-0.15</c:v>
                </c:pt>
                <c:pt idx="21">
                  <c:v>-0.15</c:v>
                </c:pt>
                <c:pt idx="22">
                  <c:v>-0.15</c:v>
                </c:pt>
                <c:pt idx="23">
                  <c:v>-0.15</c:v>
                </c:pt>
                <c:pt idx="24">
                  <c:v>-0.15</c:v>
                </c:pt>
                <c:pt idx="25">
                  <c:v>-0.15</c:v>
                </c:pt>
                <c:pt idx="26">
                  <c:v>-0.15</c:v>
                </c:pt>
                <c:pt idx="27">
                  <c:v>-0.15</c:v>
                </c:pt>
                <c:pt idx="28">
                  <c:v>-0.15</c:v>
                </c:pt>
                <c:pt idx="29">
                  <c:v>-0.15</c:v>
                </c:pt>
                <c:pt idx="30">
                  <c:v>-0.15</c:v>
                </c:pt>
                <c:pt idx="31">
                  <c:v>-0.15</c:v>
                </c:pt>
                <c:pt idx="32">
                  <c:v>-0.15</c:v>
                </c:pt>
                <c:pt idx="33">
                  <c:v>-0.15</c:v>
                </c:pt>
                <c:pt idx="34">
                  <c:v>-0.15</c:v>
                </c:pt>
                <c:pt idx="35">
                  <c:v>-0.15</c:v>
                </c:pt>
                <c:pt idx="36">
                  <c:v>-0.15</c:v>
                </c:pt>
                <c:pt idx="37">
                  <c:v>-0.15</c:v>
                </c:pt>
                <c:pt idx="38">
                  <c:v>-0.15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FD3-4150-B9FA-061FF240EDD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ln w="28575" cap="rnd">
              <a:solidFill>
                <a:schemeClr val="tx2">
                  <a:lumMod val="75000"/>
                </a:schemeClr>
              </a:solidFill>
              <a:prstDash val="dash"/>
              <a:round/>
            </a:ln>
            <a:effectLst/>
          </c:spPr>
          <c:marker>
            <c:symbol val="circle"/>
            <c:size val="5"/>
            <c:spPr>
              <a:noFill/>
              <a:ln w="9525">
                <a:noFill/>
              </a:ln>
              <a:effectLst/>
            </c:spPr>
          </c:marker>
          <c:cat>
            <c:strRef>
              <c:f>Sheet1!$A$2:$A$40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Sheet1!$C$2:$C$40</c:f>
              <c:numCache>
                <c:formatCode>General</c:formatCode>
                <c:ptCount val="39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4FD3-4150-B9FA-061FF240EDD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646358015"/>
        <c:axId val="1646354271"/>
      </c:lineChart>
      <c:catAx>
        <c:axId val="1646358015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646354271"/>
        <c:crosses val="autoZero"/>
        <c:auto val="1"/>
        <c:lblAlgn val="ctr"/>
        <c:lblOffset val="100"/>
        <c:noMultiLvlLbl val="0"/>
      </c:catAx>
      <c:valAx>
        <c:axId val="1646354271"/>
        <c:scaling>
          <c:orientation val="minMax"/>
          <c:max val="2.0000000000000004E-2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4635801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30BE87-8BFF-0620-A359-F515F559FCB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B29135-CA36-4BE6-8839-08C2DD5F9F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36650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7" name="Google Shape;168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8" name="Google Shape;168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1" name="Google Shape;2221;g804e9800b4_0_13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2" name="Google Shape;2222;g804e9800b4_0_13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35467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1" name="Google Shape;2221;g804e9800b4_0_13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2" name="Google Shape;2222;g804e9800b4_0_13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03715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1" name="Google Shape;2221;g804e9800b4_0_13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2" name="Google Shape;2222;g804e9800b4_0_13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76107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1" name="Google Shape;2221;g804e9800b4_0_13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2" name="Google Shape;2222;g804e9800b4_0_13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460581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g804e9800b4_0_1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1" name="Google Shape;2181;g804e9800b4_0_1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8" name="Google Shape;2338;g86fa6133bc_4_215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9" name="Google Shape;2339;g86fa6133bc_4_215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3" name="Google Shape;2323;g8714a43093_3_6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4" name="Google Shape;2324;g8714a43093_3_6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67300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3" name="Google Shape;2323;g8714a43093_3_6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4" name="Google Shape;2324;g8714a43093_3_6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79769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3" name="Google Shape;2323;g8714a43093_3_6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4" name="Google Shape;2324;g8714a43093_3_6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6" name="Google Shape;2636;g8714a43093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7" name="Google Shape;2637;g8714a43093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2" name="Google Shape;3622;g8714a43093_5_4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3" name="Google Shape;3623;g8714a43093_5_4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570421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g8714a43093_5_5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8" name="Google Shape;2618;g8714a43093_5_5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g8714a43093_1_8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7" name="Google Shape;3007;g8714a43093_1_8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478235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g8714a43093_1_8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7" name="Google Shape;3007;g8714a43093_1_8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9" name="Google Shape;2159;g804e9800b4_0_1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0" name="Google Shape;2160;g804e9800b4_0_1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g804e9800b4_0_8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4" name="Google Shape;1894;g804e9800b4_0_8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2" name="Google Shape;2152;g8714a43093_3_9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3" name="Google Shape;2153;g8714a43093_3_9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1846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g804e9800b4_0_1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1" name="Google Shape;2181;g804e9800b4_0_1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50651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1" name="Google Shape;2221;g804e9800b4_0_13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2" name="Google Shape;2222;g804e9800b4_0_13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40695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9" name="Google Shape;2159;g804e9800b4_0_1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0" name="Google Shape;2160;g804e9800b4_0_1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0864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g804e9800b4_0_1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1" name="Google Shape;2181;g804e9800b4_0_1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62032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" TargetMode="External"/><Relationship Id="rId2" Type="http://schemas.openxmlformats.org/officeDocument/2006/relationships/hyperlink" Target="https://slidesgo.com/" TargetMode="External"/><Relationship Id="rId1" Type="http://schemas.openxmlformats.org/officeDocument/2006/relationships/slideMaster" Target="../slideMasters/slideMaster1.xml"/><Relationship Id="rId5" Type="http://schemas.openxmlformats.org/officeDocument/2006/relationships/hyperlink" Target="https://stories.freepik.com/" TargetMode="External"/><Relationship Id="rId4" Type="http://schemas.openxmlformats.org/officeDocument/2006/relationships/hyperlink" Target="https://www.freepik.com/" TargetMode="Externa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userDrawn="1">
  <p:cSld name="TITLE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subTitle" idx="1"/>
          </p:nvPr>
        </p:nvSpPr>
        <p:spPr>
          <a:xfrm>
            <a:off x="5248656" y="3721608"/>
            <a:ext cx="3264300" cy="89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cxnSp>
        <p:nvCxnSpPr>
          <p:cNvPr id="10" name="Google Shape;10;p2"/>
          <p:cNvCxnSpPr/>
          <p:nvPr/>
        </p:nvCxnSpPr>
        <p:spPr>
          <a:xfrm flipH="1">
            <a:off x="5827050" y="451300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" name="Google Shape;11;p2"/>
          <p:cNvCxnSpPr/>
          <p:nvPr/>
        </p:nvCxnSpPr>
        <p:spPr>
          <a:xfrm rot="10800000">
            <a:off x="7512925" y="45785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Google Shape;12;p2"/>
          <p:cNvCxnSpPr/>
          <p:nvPr/>
        </p:nvCxnSpPr>
        <p:spPr>
          <a:xfrm flipH="1">
            <a:off x="8348975" y="-6625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" name="Google Shape;13;p2"/>
          <p:cNvGrpSpPr/>
          <p:nvPr/>
        </p:nvGrpSpPr>
        <p:grpSpPr>
          <a:xfrm>
            <a:off x="8064275" y="887850"/>
            <a:ext cx="581800" cy="582350"/>
            <a:chOff x="8064275" y="887850"/>
            <a:chExt cx="581800" cy="582350"/>
          </a:xfrm>
        </p:grpSpPr>
        <p:sp>
          <p:nvSpPr>
            <p:cNvPr id="14" name="Google Shape;14;p2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" name="Google Shape;20;p2"/>
          <p:cNvGrpSpPr/>
          <p:nvPr/>
        </p:nvGrpSpPr>
        <p:grpSpPr>
          <a:xfrm>
            <a:off x="7353050" y="316275"/>
            <a:ext cx="292025" cy="292575"/>
            <a:chOff x="7353050" y="316275"/>
            <a:chExt cx="292025" cy="292575"/>
          </a:xfrm>
        </p:grpSpPr>
        <p:sp>
          <p:nvSpPr>
            <p:cNvPr id="21" name="Google Shape;21;p2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Google Shape;25;p2"/>
          <p:cNvSpPr/>
          <p:nvPr/>
        </p:nvSpPr>
        <p:spPr>
          <a:xfrm>
            <a:off x="5690580" y="425807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2"/>
          <p:cNvSpPr/>
          <p:nvPr/>
        </p:nvSpPr>
        <p:spPr>
          <a:xfrm>
            <a:off x="5688325" y="423275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2"/>
          <p:cNvSpPr/>
          <p:nvPr/>
        </p:nvSpPr>
        <p:spPr>
          <a:xfrm>
            <a:off x="5727069" y="46230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2"/>
          <p:cNvSpPr/>
          <p:nvPr/>
        </p:nvSpPr>
        <p:spPr>
          <a:xfrm>
            <a:off x="5724827" y="459777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2"/>
          <p:cNvSpPr/>
          <p:nvPr/>
        </p:nvSpPr>
        <p:spPr>
          <a:xfrm>
            <a:off x="5766657" y="501884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2"/>
          <p:cNvSpPr/>
          <p:nvPr/>
        </p:nvSpPr>
        <p:spPr>
          <a:xfrm>
            <a:off x="5764415" y="499642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" name="Google Shape;31;p2"/>
          <p:cNvGrpSpPr/>
          <p:nvPr/>
        </p:nvGrpSpPr>
        <p:grpSpPr>
          <a:xfrm>
            <a:off x="5443350" y="289275"/>
            <a:ext cx="175013" cy="27000"/>
            <a:chOff x="5662375" y="212375"/>
            <a:chExt cx="175013" cy="27000"/>
          </a:xfrm>
        </p:grpSpPr>
        <p:sp>
          <p:nvSpPr>
            <p:cNvPr id="32" name="Google Shape;32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" name="Google Shape;35;p2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36" name="Google Shape;36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" name="Google Shape;39;p2"/>
          <p:cNvGrpSpPr/>
          <p:nvPr/>
        </p:nvGrpSpPr>
        <p:grpSpPr>
          <a:xfrm>
            <a:off x="8068750" y="1581800"/>
            <a:ext cx="175013" cy="27000"/>
            <a:chOff x="5662375" y="212375"/>
            <a:chExt cx="175013" cy="27000"/>
          </a:xfrm>
        </p:grpSpPr>
        <p:sp>
          <p:nvSpPr>
            <p:cNvPr id="40" name="Google Shape;40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ECD4E4CC-1FA9-5498-AA8B-2E2634E28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71B479-0D21-01AB-EDE8-0222193E98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A52142-B236-4FFD-904E-975F88B8D5CE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37FDFD-19C6-71F6-72F8-A630BF16AC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/>
              <a:t>Trường Đại học Công nghệ Thông tin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2414619-9D60-9DD9-D3EB-4A8E5533ED2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vi-VN"/>
              <a:t>Trường Đại học Công nghệ Thông tin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02150D4-44F7-114C-C09B-462E3B5C218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EA52142-B236-4FFD-904E-975F88B8D5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13"/>
          <p:cNvSpPr txBox="1">
            <a:spLocks noGrp="1"/>
          </p:cNvSpPr>
          <p:nvPr>
            <p:ph type="title"/>
          </p:nvPr>
        </p:nvSpPr>
        <p:spPr>
          <a:xfrm>
            <a:off x="5907024" y="356616"/>
            <a:ext cx="2615100" cy="5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5" name="Google Shape;625;p13"/>
          <p:cNvSpPr txBox="1">
            <a:spLocks noGrp="1"/>
          </p:cNvSpPr>
          <p:nvPr>
            <p:ph type="subTitle" idx="1"/>
          </p:nvPr>
        </p:nvSpPr>
        <p:spPr>
          <a:xfrm>
            <a:off x="1664208" y="429768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26" name="Google Shape;626;p13"/>
          <p:cNvSpPr txBox="1">
            <a:spLocks noGrp="1"/>
          </p:cNvSpPr>
          <p:nvPr>
            <p:ph type="subTitle" idx="2"/>
          </p:nvPr>
        </p:nvSpPr>
        <p:spPr>
          <a:xfrm>
            <a:off x="1664208" y="713232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27" name="Google Shape;627;p13"/>
          <p:cNvSpPr txBox="1">
            <a:spLocks noGrp="1"/>
          </p:cNvSpPr>
          <p:nvPr>
            <p:ph type="subTitle" idx="3"/>
          </p:nvPr>
        </p:nvSpPr>
        <p:spPr>
          <a:xfrm>
            <a:off x="1664208" y="1508760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28" name="Google Shape;628;p13"/>
          <p:cNvSpPr txBox="1">
            <a:spLocks noGrp="1"/>
          </p:cNvSpPr>
          <p:nvPr>
            <p:ph type="subTitle" idx="4"/>
          </p:nvPr>
        </p:nvSpPr>
        <p:spPr>
          <a:xfrm>
            <a:off x="1664208" y="1792224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29" name="Google Shape;629;p13"/>
          <p:cNvSpPr txBox="1">
            <a:spLocks noGrp="1"/>
          </p:cNvSpPr>
          <p:nvPr>
            <p:ph type="subTitle" idx="5"/>
          </p:nvPr>
        </p:nvSpPr>
        <p:spPr>
          <a:xfrm>
            <a:off x="1664208" y="2587752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30" name="Google Shape;630;p13"/>
          <p:cNvSpPr txBox="1">
            <a:spLocks noGrp="1"/>
          </p:cNvSpPr>
          <p:nvPr>
            <p:ph type="subTitle" idx="6"/>
          </p:nvPr>
        </p:nvSpPr>
        <p:spPr>
          <a:xfrm>
            <a:off x="1664208" y="2871216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31" name="Google Shape;631;p13"/>
          <p:cNvSpPr txBox="1">
            <a:spLocks noGrp="1"/>
          </p:cNvSpPr>
          <p:nvPr>
            <p:ph type="subTitle" idx="7"/>
          </p:nvPr>
        </p:nvSpPr>
        <p:spPr>
          <a:xfrm>
            <a:off x="1664208" y="3666744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32" name="Google Shape;632;p13"/>
          <p:cNvSpPr txBox="1">
            <a:spLocks noGrp="1"/>
          </p:cNvSpPr>
          <p:nvPr>
            <p:ph type="subTitle" idx="8"/>
          </p:nvPr>
        </p:nvSpPr>
        <p:spPr>
          <a:xfrm>
            <a:off x="1664208" y="3950208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33" name="Google Shape;633;p13"/>
          <p:cNvSpPr txBox="1">
            <a:spLocks noGrp="1"/>
          </p:cNvSpPr>
          <p:nvPr>
            <p:ph type="title" idx="9" hasCustomPrompt="1"/>
          </p:nvPr>
        </p:nvSpPr>
        <p:spPr>
          <a:xfrm>
            <a:off x="813816" y="722376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34" name="Google Shape;634;p13"/>
          <p:cNvSpPr txBox="1">
            <a:spLocks noGrp="1"/>
          </p:cNvSpPr>
          <p:nvPr>
            <p:ph type="title" idx="13" hasCustomPrompt="1"/>
          </p:nvPr>
        </p:nvSpPr>
        <p:spPr>
          <a:xfrm>
            <a:off x="813816" y="1801368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35" name="Google Shape;635;p13"/>
          <p:cNvSpPr txBox="1">
            <a:spLocks noGrp="1"/>
          </p:cNvSpPr>
          <p:nvPr>
            <p:ph type="title" idx="14" hasCustomPrompt="1"/>
          </p:nvPr>
        </p:nvSpPr>
        <p:spPr>
          <a:xfrm>
            <a:off x="813816" y="2880360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36" name="Google Shape;636;p13"/>
          <p:cNvSpPr txBox="1">
            <a:spLocks noGrp="1"/>
          </p:cNvSpPr>
          <p:nvPr>
            <p:ph type="title" idx="15" hasCustomPrompt="1"/>
          </p:nvPr>
        </p:nvSpPr>
        <p:spPr>
          <a:xfrm>
            <a:off x="813816" y="3959352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3B40FF3-9E26-88CD-7EC0-3F7ED4D6994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vi-VN"/>
              <a:t>Trường Đại học Công nghệ Thông tin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AFAA150-4F3A-42A9-D1BA-22EF1547B068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BEA52142-B236-4FFD-904E-975F88B8D5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of text">
  <p:cSld name="CUSTOM_1"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4"/>
          <p:cNvSpPr txBox="1">
            <a:spLocks noGrp="1"/>
          </p:cNvSpPr>
          <p:nvPr>
            <p:ph type="title"/>
          </p:nvPr>
        </p:nvSpPr>
        <p:spPr>
          <a:xfrm>
            <a:off x="1719072" y="338328"/>
            <a:ext cx="55779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39" name="Google Shape;639;p14"/>
          <p:cNvSpPr txBox="1">
            <a:spLocks noGrp="1"/>
          </p:cNvSpPr>
          <p:nvPr>
            <p:ph type="subTitle" idx="1"/>
          </p:nvPr>
        </p:nvSpPr>
        <p:spPr>
          <a:xfrm>
            <a:off x="3694176" y="2414016"/>
            <a:ext cx="17649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40" name="Google Shape;640;p14"/>
          <p:cNvSpPr txBox="1">
            <a:spLocks noGrp="1"/>
          </p:cNvSpPr>
          <p:nvPr>
            <p:ph type="subTitle" idx="2"/>
          </p:nvPr>
        </p:nvSpPr>
        <p:spPr>
          <a:xfrm>
            <a:off x="1024128" y="2414016"/>
            <a:ext cx="17649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41" name="Google Shape;641;p14"/>
          <p:cNvSpPr txBox="1">
            <a:spLocks noGrp="1"/>
          </p:cNvSpPr>
          <p:nvPr>
            <p:ph type="subTitle" idx="3"/>
          </p:nvPr>
        </p:nvSpPr>
        <p:spPr>
          <a:xfrm>
            <a:off x="6355080" y="2414016"/>
            <a:ext cx="17649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42" name="Google Shape;642;p14"/>
          <p:cNvSpPr txBox="1">
            <a:spLocks noGrp="1"/>
          </p:cNvSpPr>
          <p:nvPr>
            <p:ph type="subTitle" idx="4"/>
          </p:nvPr>
        </p:nvSpPr>
        <p:spPr>
          <a:xfrm>
            <a:off x="3694176" y="2825496"/>
            <a:ext cx="17649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43" name="Google Shape;643;p14"/>
          <p:cNvSpPr txBox="1">
            <a:spLocks noGrp="1"/>
          </p:cNvSpPr>
          <p:nvPr>
            <p:ph type="subTitle" idx="5"/>
          </p:nvPr>
        </p:nvSpPr>
        <p:spPr>
          <a:xfrm>
            <a:off x="1024128" y="2825496"/>
            <a:ext cx="17649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44" name="Google Shape;644;p14"/>
          <p:cNvSpPr txBox="1">
            <a:spLocks noGrp="1"/>
          </p:cNvSpPr>
          <p:nvPr>
            <p:ph type="subTitle" idx="6"/>
          </p:nvPr>
        </p:nvSpPr>
        <p:spPr>
          <a:xfrm>
            <a:off x="6355080" y="2825496"/>
            <a:ext cx="17649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grpSp>
        <p:nvGrpSpPr>
          <p:cNvPr id="645" name="Google Shape;645;p14"/>
          <p:cNvGrpSpPr/>
          <p:nvPr/>
        </p:nvGrpSpPr>
        <p:grpSpPr>
          <a:xfrm>
            <a:off x="261711" y="-1158"/>
            <a:ext cx="8550326" cy="3981600"/>
            <a:chOff x="261711" y="-1158"/>
            <a:chExt cx="8550326" cy="3981600"/>
          </a:xfrm>
        </p:grpSpPr>
        <p:cxnSp>
          <p:nvCxnSpPr>
            <p:cNvPr id="646" name="Google Shape;646;p14"/>
            <p:cNvCxnSpPr/>
            <p:nvPr/>
          </p:nvCxnSpPr>
          <p:spPr>
            <a:xfrm>
              <a:off x="515925" y="-1158"/>
              <a:ext cx="0" cy="3981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7" name="Google Shape;647;p14"/>
            <p:cNvCxnSpPr/>
            <p:nvPr/>
          </p:nvCxnSpPr>
          <p:spPr>
            <a:xfrm>
              <a:off x="8666025" y="-1158"/>
              <a:ext cx="0" cy="1902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648" name="Google Shape;648;p14"/>
            <p:cNvGrpSpPr/>
            <p:nvPr/>
          </p:nvGrpSpPr>
          <p:grpSpPr>
            <a:xfrm rot="10800000">
              <a:off x="343275" y="3300779"/>
              <a:ext cx="344736" cy="345385"/>
              <a:chOff x="7353050" y="316275"/>
              <a:chExt cx="292025" cy="292575"/>
            </a:xfrm>
          </p:grpSpPr>
          <p:sp>
            <p:nvSpPr>
              <p:cNvPr id="649" name="Google Shape;649;p1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" name="Google Shape;650;p1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" name="Google Shape;651;p1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" name="Google Shape;652;p1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53" name="Google Shape;653;p14"/>
            <p:cNvGrpSpPr/>
            <p:nvPr/>
          </p:nvGrpSpPr>
          <p:grpSpPr>
            <a:xfrm rot="10800000">
              <a:off x="8520013" y="714742"/>
              <a:ext cx="292025" cy="292575"/>
              <a:chOff x="7353050" y="316275"/>
              <a:chExt cx="292025" cy="292575"/>
            </a:xfrm>
          </p:grpSpPr>
          <p:sp>
            <p:nvSpPr>
              <p:cNvPr id="654" name="Google Shape;654;p1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" name="Google Shape;655;p1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" name="Google Shape;656;p1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7" name="Google Shape;657;p1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58" name="Google Shape;658;p14"/>
            <p:cNvGrpSpPr/>
            <p:nvPr/>
          </p:nvGrpSpPr>
          <p:grpSpPr>
            <a:xfrm rot="10800000">
              <a:off x="261711" y="465077"/>
              <a:ext cx="507562" cy="507984"/>
              <a:chOff x="8064275" y="887850"/>
              <a:chExt cx="581800" cy="582350"/>
            </a:xfrm>
          </p:grpSpPr>
          <p:sp>
            <p:nvSpPr>
              <p:cNvPr id="659" name="Google Shape;659;p14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" name="Google Shape;660;p14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" name="Google Shape;661;p14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" name="Google Shape;662;p14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" name="Google Shape;663;p14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" name="Google Shape;664;p14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FC06461-7ADC-3783-894F-6CC609A2744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vi-VN"/>
              <a:t>Trường Đại học Công nghệ Thông tin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4C46FF1-A4EB-0CD7-49D7-5DCD16BA238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z="1400"/>
            </a:lvl1pPr>
          </a:lstStyle>
          <a:p>
            <a:fld id="{BEA52142-B236-4FFD-904E-975F88B8D5C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s of text">
  <p:cSld name="CUSTOM_2"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15"/>
          <p:cNvSpPr txBox="1">
            <a:spLocks noGrp="1"/>
          </p:cNvSpPr>
          <p:nvPr>
            <p:ph type="title"/>
          </p:nvPr>
        </p:nvSpPr>
        <p:spPr>
          <a:xfrm>
            <a:off x="1568775" y="442350"/>
            <a:ext cx="6006300" cy="5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67" name="Google Shape;667;p15"/>
          <p:cNvSpPr txBox="1">
            <a:spLocks noGrp="1"/>
          </p:cNvSpPr>
          <p:nvPr>
            <p:ph type="subTitle" idx="1"/>
          </p:nvPr>
        </p:nvSpPr>
        <p:spPr>
          <a:xfrm>
            <a:off x="1709928" y="1545336"/>
            <a:ext cx="19452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68" name="Google Shape;668;p15"/>
          <p:cNvSpPr txBox="1">
            <a:spLocks noGrp="1"/>
          </p:cNvSpPr>
          <p:nvPr>
            <p:ph type="subTitle" idx="2"/>
          </p:nvPr>
        </p:nvSpPr>
        <p:spPr>
          <a:xfrm>
            <a:off x="1709928" y="1938528"/>
            <a:ext cx="19452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69" name="Google Shape;669;p15"/>
          <p:cNvSpPr txBox="1">
            <a:spLocks noGrp="1"/>
          </p:cNvSpPr>
          <p:nvPr>
            <p:ph type="subTitle" idx="3"/>
          </p:nvPr>
        </p:nvSpPr>
        <p:spPr>
          <a:xfrm>
            <a:off x="5468112" y="1545336"/>
            <a:ext cx="19476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70" name="Google Shape;670;p15"/>
          <p:cNvSpPr txBox="1">
            <a:spLocks noGrp="1"/>
          </p:cNvSpPr>
          <p:nvPr>
            <p:ph type="subTitle" idx="4"/>
          </p:nvPr>
        </p:nvSpPr>
        <p:spPr>
          <a:xfrm>
            <a:off x="5468112" y="1938528"/>
            <a:ext cx="19476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71" name="Google Shape;671;p15"/>
          <p:cNvSpPr txBox="1">
            <a:spLocks noGrp="1"/>
          </p:cNvSpPr>
          <p:nvPr>
            <p:ph type="subTitle" idx="5"/>
          </p:nvPr>
        </p:nvSpPr>
        <p:spPr>
          <a:xfrm>
            <a:off x="2825496" y="3200400"/>
            <a:ext cx="19452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72" name="Google Shape;672;p15"/>
          <p:cNvSpPr txBox="1">
            <a:spLocks noGrp="1"/>
          </p:cNvSpPr>
          <p:nvPr>
            <p:ph type="subTitle" idx="6"/>
          </p:nvPr>
        </p:nvSpPr>
        <p:spPr>
          <a:xfrm>
            <a:off x="2825496" y="3593592"/>
            <a:ext cx="19452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73" name="Google Shape;673;p15"/>
          <p:cNvSpPr txBox="1">
            <a:spLocks noGrp="1"/>
          </p:cNvSpPr>
          <p:nvPr>
            <p:ph type="subTitle" idx="7"/>
          </p:nvPr>
        </p:nvSpPr>
        <p:spPr>
          <a:xfrm>
            <a:off x="6464808" y="3200400"/>
            <a:ext cx="19935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74" name="Google Shape;674;p15"/>
          <p:cNvSpPr txBox="1">
            <a:spLocks noGrp="1"/>
          </p:cNvSpPr>
          <p:nvPr>
            <p:ph type="subTitle" idx="8"/>
          </p:nvPr>
        </p:nvSpPr>
        <p:spPr>
          <a:xfrm>
            <a:off x="6464808" y="3593592"/>
            <a:ext cx="19935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675" name="Google Shape;675;p15"/>
          <p:cNvCxnSpPr/>
          <p:nvPr/>
        </p:nvCxnSpPr>
        <p:spPr>
          <a:xfrm rot="10800000">
            <a:off x="8109000" y="501275"/>
            <a:ext cx="737700" cy="737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6" name="Google Shape;676;p15"/>
          <p:cNvCxnSpPr/>
          <p:nvPr/>
        </p:nvCxnSpPr>
        <p:spPr>
          <a:xfrm>
            <a:off x="582475" y="282188"/>
            <a:ext cx="1212900" cy="42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7" name="Google Shape;677;p15"/>
          <p:cNvCxnSpPr/>
          <p:nvPr/>
        </p:nvCxnSpPr>
        <p:spPr>
          <a:xfrm rot="10800000" flipH="1">
            <a:off x="0" y="274188"/>
            <a:ext cx="582600" cy="654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78" name="Google Shape;678;p15"/>
          <p:cNvGrpSpPr/>
          <p:nvPr/>
        </p:nvGrpSpPr>
        <p:grpSpPr>
          <a:xfrm flipH="1">
            <a:off x="423750" y="125363"/>
            <a:ext cx="292025" cy="292575"/>
            <a:chOff x="7353050" y="316275"/>
            <a:chExt cx="292025" cy="292575"/>
          </a:xfrm>
        </p:grpSpPr>
        <p:sp>
          <p:nvSpPr>
            <p:cNvPr id="679" name="Google Shape;679;p15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15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15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15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3" name="Google Shape;683;p15"/>
          <p:cNvGrpSpPr/>
          <p:nvPr/>
        </p:nvGrpSpPr>
        <p:grpSpPr>
          <a:xfrm>
            <a:off x="1638739" y="558163"/>
            <a:ext cx="293111" cy="293388"/>
            <a:chOff x="3164039" y="430875"/>
            <a:chExt cx="293111" cy="293388"/>
          </a:xfrm>
        </p:grpSpPr>
        <p:sp>
          <p:nvSpPr>
            <p:cNvPr id="684" name="Google Shape;684;p15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15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15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15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15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15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0" name="Google Shape;690;p15"/>
          <p:cNvGrpSpPr/>
          <p:nvPr/>
        </p:nvGrpSpPr>
        <p:grpSpPr>
          <a:xfrm>
            <a:off x="1591750" y="362600"/>
            <a:ext cx="175013" cy="27000"/>
            <a:chOff x="5662375" y="212375"/>
            <a:chExt cx="175013" cy="27000"/>
          </a:xfrm>
        </p:grpSpPr>
        <p:sp>
          <p:nvSpPr>
            <p:cNvPr id="691" name="Google Shape;691;p1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1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1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694" name="Google Shape;694;p15"/>
          <p:cNvCxnSpPr/>
          <p:nvPr/>
        </p:nvCxnSpPr>
        <p:spPr>
          <a:xfrm flipH="1">
            <a:off x="8151325" y="6875"/>
            <a:ext cx="1002600" cy="494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95" name="Google Shape;695;p15"/>
          <p:cNvGrpSpPr/>
          <p:nvPr/>
        </p:nvGrpSpPr>
        <p:grpSpPr>
          <a:xfrm>
            <a:off x="7823875" y="202375"/>
            <a:ext cx="581800" cy="582350"/>
            <a:chOff x="8064275" y="887850"/>
            <a:chExt cx="581800" cy="582350"/>
          </a:xfrm>
        </p:grpSpPr>
        <p:sp>
          <p:nvSpPr>
            <p:cNvPr id="696" name="Google Shape;696;p15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15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15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15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15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15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2" name="Google Shape;702;p15"/>
          <p:cNvGrpSpPr/>
          <p:nvPr/>
        </p:nvGrpSpPr>
        <p:grpSpPr>
          <a:xfrm flipH="1">
            <a:off x="8698650" y="1117488"/>
            <a:ext cx="292025" cy="292575"/>
            <a:chOff x="7353050" y="316275"/>
            <a:chExt cx="292025" cy="292575"/>
          </a:xfrm>
        </p:grpSpPr>
        <p:sp>
          <p:nvSpPr>
            <p:cNvPr id="703" name="Google Shape;703;p15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15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15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15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7" name="Google Shape;707;p15"/>
          <p:cNvGrpSpPr/>
          <p:nvPr/>
        </p:nvGrpSpPr>
        <p:grpSpPr>
          <a:xfrm>
            <a:off x="8678350" y="1581800"/>
            <a:ext cx="175013" cy="27000"/>
            <a:chOff x="5662375" y="212375"/>
            <a:chExt cx="175013" cy="27000"/>
          </a:xfrm>
        </p:grpSpPr>
        <p:sp>
          <p:nvSpPr>
            <p:cNvPr id="708" name="Google Shape;708;p1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1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1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0F84C9E-66DB-373C-80BB-5E26047D6A7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vi-VN"/>
              <a:t>Trường Đại học Công nghệ Thông tin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31F8190-400E-E765-D335-471A6398DB8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EA52142-B236-4FFD-904E-975F88B8D5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of text 2">
  <p:cSld name="CUSTOM_7"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2" name="Google Shape;712;p16"/>
          <p:cNvCxnSpPr/>
          <p:nvPr/>
        </p:nvCxnSpPr>
        <p:spPr>
          <a:xfrm>
            <a:off x="590450" y="4340600"/>
            <a:ext cx="670200" cy="423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13" name="Google Shape;713;p16"/>
          <p:cNvSpPr txBox="1">
            <a:spLocks noGrp="1"/>
          </p:cNvSpPr>
          <p:nvPr>
            <p:ph type="title"/>
          </p:nvPr>
        </p:nvSpPr>
        <p:spPr>
          <a:xfrm>
            <a:off x="2208175" y="342775"/>
            <a:ext cx="4727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14" name="Google Shape;714;p16"/>
          <p:cNvCxnSpPr/>
          <p:nvPr/>
        </p:nvCxnSpPr>
        <p:spPr>
          <a:xfrm rot="10800000" flipH="1">
            <a:off x="0" y="4332550"/>
            <a:ext cx="590700" cy="663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15" name="Google Shape;715;p16"/>
          <p:cNvGrpSpPr/>
          <p:nvPr/>
        </p:nvGrpSpPr>
        <p:grpSpPr>
          <a:xfrm flipH="1">
            <a:off x="431725" y="4183775"/>
            <a:ext cx="292025" cy="292575"/>
            <a:chOff x="7353050" y="316275"/>
            <a:chExt cx="292025" cy="292575"/>
          </a:xfrm>
        </p:grpSpPr>
        <p:sp>
          <p:nvSpPr>
            <p:cNvPr id="716" name="Google Shape;716;p16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16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16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16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0" name="Google Shape;720;p16"/>
          <p:cNvGrpSpPr/>
          <p:nvPr/>
        </p:nvGrpSpPr>
        <p:grpSpPr>
          <a:xfrm>
            <a:off x="1075789" y="4604675"/>
            <a:ext cx="293111" cy="293388"/>
            <a:chOff x="3164039" y="430875"/>
            <a:chExt cx="293111" cy="293388"/>
          </a:xfrm>
        </p:grpSpPr>
        <p:sp>
          <p:nvSpPr>
            <p:cNvPr id="721" name="Google Shape;721;p16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16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16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16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16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16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727" name="Google Shape;727;p16"/>
          <p:cNvCxnSpPr/>
          <p:nvPr/>
        </p:nvCxnSpPr>
        <p:spPr>
          <a:xfrm rot="10800000">
            <a:off x="7196975" y="2951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28" name="Google Shape;728;p16"/>
          <p:cNvCxnSpPr/>
          <p:nvPr/>
        </p:nvCxnSpPr>
        <p:spPr>
          <a:xfrm flipH="1">
            <a:off x="8354075" y="-66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29" name="Google Shape;729;p16"/>
          <p:cNvGrpSpPr/>
          <p:nvPr/>
        </p:nvGrpSpPr>
        <p:grpSpPr>
          <a:xfrm>
            <a:off x="8064275" y="526925"/>
            <a:ext cx="581800" cy="582350"/>
            <a:chOff x="8064275" y="887850"/>
            <a:chExt cx="581800" cy="582350"/>
          </a:xfrm>
        </p:grpSpPr>
        <p:sp>
          <p:nvSpPr>
            <p:cNvPr id="730" name="Google Shape;730;p16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16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16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16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16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16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6" name="Google Shape;736;p16"/>
          <p:cNvGrpSpPr/>
          <p:nvPr/>
        </p:nvGrpSpPr>
        <p:grpSpPr>
          <a:xfrm>
            <a:off x="7033875" y="170875"/>
            <a:ext cx="292025" cy="292575"/>
            <a:chOff x="7353050" y="316275"/>
            <a:chExt cx="292025" cy="292575"/>
          </a:xfrm>
        </p:grpSpPr>
        <p:sp>
          <p:nvSpPr>
            <p:cNvPr id="737" name="Google Shape;737;p16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16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16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16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1" name="Google Shape;741;p16"/>
          <p:cNvGrpSpPr/>
          <p:nvPr/>
        </p:nvGrpSpPr>
        <p:grpSpPr>
          <a:xfrm>
            <a:off x="8757950" y="229650"/>
            <a:ext cx="175000" cy="175000"/>
            <a:chOff x="8792300" y="321275"/>
            <a:chExt cx="175000" cy="175000"/>
          </a:xfrm>
        </p:grpSpPr>
        <p:sp>
          <p:nvSpPr>
            <p:cNvPr id="742" name="Google Shape;742;p16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16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16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16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6" name="Google Shape;746;p16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747" name="Google Shape;747;p16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16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16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0" name="Google Shape;750;p16"/>
          <p:cNvGrpSpPr/>
          <p:nvPr/>
        </p:nvGrpSpPr>
        <p:grpSpPr>
          <a:xfrm>
            <a:off x="7916350" y="1124600"/>
            <a:ext cx="175013" cy="27000"/>
            <a:chOff x="5662375" y="212375"/>
            <a:chExt cx="175013" cy="27000"/>
          </a:xfrm>
        </p:grpSpPr>
        <p:sp>
          <p:nvSpPr>
            <p:cNvPr id="751" name="Google Shape;751;p16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16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16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54" name="Google Shape;754;p16"/>
          <p:cNvSpPr txBox="1">
            <a:spLocks noGrp="1"/>
          </p:cNvSpPr>
          <p:nvPr>
            <p:ph type="subTitle" idx="1"/>
          </p:nvPr>
        </p:nvSpPr>
        <p:spPr>
          <a:xfrm>
            <a:off x="6217920" y="1819656"/>
            <a:ext cx="16368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755" name="Google Shape;755;p16"/>
          <p:cNvSpPr txBox="1">
            <a:spLocks noGrp="1"/>
          </p:cNvSpPr>
          <p:nvPr>
            <p:ph type="subTitle" idx="2"/>
          </p:nvPr>
        </p:nvSpPr>
        <p:spPr>
          <a:xfrm>
            <a:off x="3749040" y="1252728"/>
            <a:ext cx="16368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756" name="Google Shape;756;p16"/>
          <p:cNvSpPr txBox="1">
            <a:spLocks noGrp="1"/>
          </p:cNvSpPr>
          <p:nvPr>
            <p:ph type="subTitle" idx="3"/>
          </p:nvPr>
        </p:nvSpPr>
        <p:spPr>
          <a:xfrm>
            <a:off x="1289304" y="1819656"/>
            <a:ext cx="16368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757" name="Google Shape;757;p16"/>
          <p:cNvSpPr txBox="1">
            <a:spLocks noGrp="1"/>
          </p:cNvSpPr>
          <p:nvPr>
            <p:ph type="subTitle" idx="4"/>
          </p:nvPr>
        </p:nvSpPr>
        <p:spPr>
          <a:xfrm>
            <a:off x="6217920" y="2139696"/>
            <a:ext cx="1636800" cy="8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58" name="Google Shape;758;p16"/>
          <p:cNvSpPr txBox="1">
            <a:spLocks noGrp="1"/>
          </p:cNvSpPr>
          <p:nvPr>
            <p:ph type="subTitle" idx="5"/>
          </p:nvPr>
        </p:nvSpPr>
        <p:spPr>
          <a:xfrm>
            <a:off x="3749040" y="1581912"/>
            <a:ext cx="1636800" cy="8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759" name="Google Shape;759;p16"/>
          <p:cNvSpPr txBox="1">
            <a:spLocks noGrp="1"/>
          </p:cNvSpPr>
          <p:nvPr>
            <p:ph type="subTitle" idx="6"/>
          </p:nvPr>
        </p:nvSpPr>
        <p:spPr>
          <a:xfrm>
            <a:off x="1289304" y="2139696"/>
            <a:ext cx="1636800" cy="8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05B5ADE-A5C1-B734-3972-8A67B50F3C5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vi-VN"/>
              <a:t>Trường Đại học Công nghệ Thông tin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73272FF-4F39-9FE4-AF52-4905A1DE62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EA52142-B236-4FFD-904E-975F88B8D5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x columns of text">
  <p:cSld name="CUSTOM_8">
    <p:spTree>
      <p:nvGrpSpPr>
        <p:cNvPr id="1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7"/>
          <p:cNvSpPr txBox="1">
            <a:spLocks noGrp="1"/>
          </p:cNvSpPr>
          <p:nvPr>
            <p:ph type="title"/>
          </p:nvPr>
        </p:nvSpPr>
        <p:spPr>
          <a:xfrm>
            <a:off x="3090672" y="338328"/>
            <a:ext cx="29628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2" name="Google Shape;762;p17"/>
          <p:cNvSpPr txBox="1">
            <a:spLocks noGrp="1"/>
          </p:cNvSpPr>
          <p:nvPr>
            <p:ph type="subTitle" idx="1"/>
          </p:nvPr>
        </p:nvSpPr>
        <p:spPr>
          <a:xfrm>
            <a:off x="1522425" y="1588336"/>
            <a:ext cx="17649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763" name="Google Shape;763;p17"/>
          <p:cNvSpPr txBox="1">
            <a:spLocks noGrp="1"/>
          </p:cNvSpPr>
          <p:nvPr>
            <p:ph type="subTitle" idx="2"/>
          </p:nvPr>
        </p:nvSpPr>
        <p:spPr>
          <a:xfrm>
            <a:off x="1522425" y="1928169"/>
            <a:ext cx="17649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764" name="Google Shape;764;p17"/>
          <p:cNvSpPr txBox="1">
            <a:spLocks noGrp="1"/>
          </p:cNvSpPr>
          <p:nvPr>
            <p:ph type="subTitle" idx="3"/>
          </p:nvPr>
        </p:nvSpPr>
        <p:spPr>
          <a:xfrm>
            <a:off x="3689552" y="1588336"/>
            <a:ext cx="17649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765" name="Google Shape;765;p17"/>
          <p:cNvSpPr txBox="1">
            <a:spLocks noGrp="1"/>
          </p:cNvSpPr>
          <p:nvPr>
            <p:ph type="subTitle" idx="4"/>
          </p:nvPr>
        </p:nvSpPr>
        <p:spPr>
          <a:xfrm>
            <a:off x="3689552" y="1928169"/>
            <a:ext cx="17649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766" name="Google Shape;766;p17"/>
          <p:cNvSpPr txBox="1">
            <a:spLocks noGrp="1"/>
          </p:cNvSpPr>
          <p:nvPr>
            <p:ph type="subTitle" idx="5"/>
          </p:nvPr>
        </p:nvSpPr>
        <p:spPr>
          <a:xfrm>
            <a:off x="5856675" y="1588336"/>
            <a:ext cx="17649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767" name="Google Shape;767;p17"/>
          <p:cNvSpPr txBox="1">
            <a:spLocks noGrp="1"/>
          </p:cNvSpPr>
          <p:nvPr>
            <p:ph type="subTitle" idx="6"/>
          </p:nvPr>
        </p:nvSpPr>
        <p:spPr>
          <a:xfrm>
            <a:off x="5856675" y="1928169"/>
            <a:ext cx="17649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768" name="Google Shape;768;p17"/>
          <p:cNvSpPr txBox="1">
            <a:spLocks noGrp="1"/>
          </p:cNvSpPr>
          <p:nvPr>
            <p:ph type="subTitle" idx="7"/>
          </p:nvPr>
        </p:nvSpPr>
        <p:spPr>
          <a:xfrm>
            <a:off x="1522425" y="3215958"/>
            <a:ext cx="17649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769" name="Google Shape;769;p17"/>
          <p:cNvSpPr txBox="1">
            <a:spLocks noGrp="1"/>
          </p:cNvSpPr>
          <p:nvPr>
            <p:ph type="subTitle" idx="8"/>
          </p:nvPr>
        </p:nvSpPr>
        <p:spPr>
          <a:xfrm>
            <a:off x="1522425" y="3556017"/>
            <a:ext cx="1764900" cy="6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770" name="Google Shape;770;p17"/>
          <p:cNvSpPr txBox="1">
            <a:spLocks noGrp="1"/>
          </p:cNvSpPr>
          <p:nvPr>
            <p:ph type="subTitle" idx="9"/>
          </p:nvPr>
        </p:nvSpPr>
        <p:spPr>
          <a:xfrm>
            <a:off x="3597450" y="3215961"/>
            <a:ext cx="19491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771" name="Google Shape;771;p17"/>
          <p:cNvSpPr txBox="1">
            <a:spLocks noGrp="1"/>
          </p:cNvSpPr>
          <p:nvPr>
            <p:ph type="subTitle" idx="13"/>
          </p:nvPr>
        </p:nvSpPr>
        <p:spPr>
          <a:xfrm>
            <a:off x="3597500" y="3556017"/>
            <a:ext cx="1949100" cy="6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772" name="Google Shape;772;p17"/>
          <p:cNvSpPr txBox="1">
            <a:spLocks noGrp="1"/>
          </p:cNvSpPr>
          <p:nvPr>
            <p:ph type="subTitle" idx="14"/>
          </p:nvPr>
        </p:nvSpPr>
        <p:spPr>
          <a:xfrm>
            <a:off x="5856675" y="3215958"/>
            <a:ext cx="17649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773" name="Google Shape;773;p17"/>
          <p:cNvSpPr txBox="1">
            <a:spLocks noGrp="1"/>
          </p:cNvSpPr>
          <p:nvPr>
            <p:ph type="subTitle" idx="15"/>
          </p:nvPr>
        </p:nvSpPr>
        <p:spPr>
          <a:xfrm>
            <a:off x="5856675" y="3556017"/>
            <a:ext cx="1764900" cy="6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774" name="Google Shape;774;p17"/>
          <p:cNvCxnSpPr/>
          <p:nvPr/>
        </p:nvCxnSpPr>
        <p:spPr>
          <a:xfrm>
            <a:off x="2904283" y="4513075"/>
            <a:ext cx="1133100" cy="306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75" name="Google Shape;775;p17"/>
          <p:cNvCxnSpPr/>
          <p:nvPr/>
        </p:nvCxnSpPr>
        <p:spPr>
          <a:xfrm rot="10800000" flipH="1">
            <a:off x="1562083" y="4492325"/>
            <a:ext cx="1342200" cy="315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76" name="Google Shape;776;p17"/>
          <p:cNvCxnSpPr/>
          <p:nvPr/>
        </p:nvCxnSpPr>
        <p:spPr>
          <a:xfrm>
            <a:off x="259558" y="4408000"/>
            <a:ext cx="1332000" cy="392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77" name="Google Shape;777;p17"/>
          <p:cNvCxnSpPr/>
          <p:nvPr/>
        </p:nvCxnSpPr>
        <p:spPr>
          <a:xfrm>
            <a:off x="-6867" y="3993550"/>
            <a:ext cx="273900" cy="407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78" name="Google Shape;778;p17"/>
          <p:cNvGrpSpPr/>
          <p:nvPr/>
        </p:nvGrpSpPr>
        <p:grpSpPr>
          <a:xfrm flipH="1">
            <a:off x="1278333" y="4513075"/>
            <a:ext cx="581800" cy="582350"/>
            <a:chOff x="8064275" y="887850"/>
            <a:chExt cx="581800" cy="582350"/>
          </a:xfrm>
        </p:grpSpPr>
        <p:sp>
          <p:nvSpPr>
            <p:cNvPr id="779" name="Google Shape;779;p1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1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1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1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1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1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5" name="Google Shape;785;p17"/>
          <p:cNvGrpSpPr/>
          <p:nvPr/>
        </p:nvGrpSpPr>
        <p:grpSpPr>
          <a:xfrm flipH="1">
            <a:off x="2747608" y="4340463"/>
            <a:ext cx="292025" cy="292575"/>
            <a:chOff x="7353050" y="316275"/>
            <a:chExt cx="292025" cy="292575"/>
          </a:xfrm>
        </p:grpSpPr>
        <p:sp>
          <p:nvSpPr>
            <p:cNvPr id="786" name="Google Shape;786;p1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1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1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1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0" name="Google Shape;790;p17"/>
          <p:cNvGrpSpPr/>
          <p:nvPr/>
        </p:nvGrpSpPr>
        <p:grpSpPr>
          <a:xfrm flipH="1">
            <a:off x="171308" y="4315025"/>
            <a:ext cx="175000" cy="175000"/>
            <a:chOff x="8792300" y="321275"/>
            <a:chExt cx="175000" cy="175000"/>
          </a:xfrm>
        </p:grpSpPr>
        <p:sp>
          <p:nvSpPr>
            <p:cNvPr id="791" name="Google Shape;791;p1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1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1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1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5" name="Google Shape;795;p17"/>
          <p:cNvGrpSpPr/>
          <p:nvPr/>
        </p:nvGrpSpPr>
        <p:grpSpPr>
          <a:xfrm>
            <a:off x="3873197" y="4657550"/>
            <a:ext cx="293111" cy="293388"/>
            <a:chOff x="3164039" y="430875"/>
            <a:chExt cx="293111" cy="293388"/>
          </a:xfrm>
        </p:grpSpPr>
        <p:sp>
          <p:nvSpPr>
            <p:cNvPr id="796" name="Google Shape;796;p17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17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17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17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17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17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2" name="Google Shape;802;p17"/>
          <p:cNvGrpSpPr/>
          <p:nvPr/>
        </p:nvGrpSpPr>
        <p:grpSpPr>
          <a:xfrm flipH="1">
            <a:off x="242270" y="4142425"/>
            <a:ext cx="175013" cy="27000"/>
            <a:chOff x="5662375" y="212375"/>
            <a:chExt cx="175013" cy="27000"/>
          </a:xfrm>
        </p:grpSpPr>
        <p:sp>
          <p:nvSpPr>
            <p:cNvPr id="803" name="Google Shape;803;p1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1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1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806" name="Google Shape;806;p17"/>
          <p:cNvCxnSpPr/>
          <p:nvPr/>
        </p:nvCxnSpPr>
        <p:spPr>
          <a:xfrm rot="10800000">
            <a:off x="5995050" y="226600"/>
            <a:ext cx="1504500" cy="224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07" name="Google Shape;807;p17"/>
          <p:cNvCxnSpPr/>
          <p:nvPr/>
        </p:nvCxnSpPr>
        <p:spPr>
          <a:xfrm rot="10800000">
            <a:off x="7512925" y="45785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08" name="Google Shape;808;p17"/>
          <p:cNvCxnSpPr/>
          <p:nvPr/>
        </p:nvCxnSpPr>
        <p:spPr>
          <a:xfrm flipH="1">
            <a:off x="8348975" y="-6625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09" name="Google Shape;809;p17"/>
          <p:cNvGrpSpPr/>
          <p:nvPr/>
        </p:nvGrpSpPr>
        <p:grpSpPr>
          <a:xfrm>
            <a:off x="8064275" y="1040250"/>
            <a:ext cx="581800" cy="582350"/>
            <a:chOff x="8064275" y="887850"/>
            <a:chExt cx="581800" cy="582350"/>
          </a:xfrm>
        </p:grpSpPr>
        <p:sp>
          <p:nvSpPr>
            <p:cNvPr id="810" name="Google Shape;810;p1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1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1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1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1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1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6" name="Google Shape;816;p17"/>
          <p:cNvGrpSpPr/>
          <p:nvPr/>
        </p:nvGrpSpPr>
        <p:grpSpPr>
          <a:xfrm>
            <a:off x="7353050" y="316275"/>
            <a:ext cx="292025" cy="292575"/>
            <a:chOff x="7353050" y="316275"/>
            <a:chExt cx="292025" cy="292575"/>
          </a:xfrm>
        </p:grpSpPr>
        <p:sp>
          <p:nvSpPr>
            <p:cNvPr id="817" name="Google Shape;817;p1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1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1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1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1" name="Google Shape;821;p17"/>
          <p:cNvGrpSpPr/>
          <p:nvPr/>
        </p:nvGrpSpPr>
        <p:grpSpPr>
          <a:xfrm>
            <a:off x="8792300" y="321275"/>
            <a:ext cx="175000" cy="175000"/>
            <a:chOff x="8792300" y="321275"/>
            <a:chExt cx="175000" cy="175000"/>
          </a:xfrm>
        </p:grpSpPr>
        <p:sp>
          <p:nvSpPr>
            <p:cNvPr id="822" name="Google Shape;822;p1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1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1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1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26" name="Google Shape;826;p17"/>
          <p:cNvSpPr/>
          <p:nvPr/>
        </p:nvSpPr>
        <p:spPr>
          <a:xfrm>
            <a:off x="5829305" y="68707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7" name="Google Shape;827;p17"/>
          <p:cNvSpPr/>
          <p:nvPr/>
        </p:nvSpPr>
        <p:spPr>
          <a:xfrm>
            <a:off x="5827050" y="66175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8" name="Google Shape;828;p17"/>
          <p:cNvSpPr/>
          <p:nvPr/>
        </p:nvSpPr>
        <p:spPr>
          <a:xfrm>
            <a:off x="5865794" y="10520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9" name="Google Shape;829;p17"/>
          <p:cNvSpPr/>
          <p:nvPr/>
        </p:nvSpPr>
        <p:spPr>
          <a:xfrm>
            <a:off x="5863552" y="102677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0" name="Google Shape;830;p17"/>
          <p:cNvSpPr/>
          <p:nvPr/>
        </p:nvSpPr>
        <p:spPr>
          <a:xfrm>
            <a:off x="5905382" y="144784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1" name="Google Shape;831;p17"/>
          <p:cNvSpPr/>
          <p:nvPr/>
        </p:nvSpPr>
        <p:spPr>
          <a:xfrm>
            <a:off x="5903140" y="142542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32" name="Google Shape;832;p17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833" name="Google Shape;833;p1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1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1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6" name="Google Shape;836;p17"/>
          <p:cNvGrpSpPr/>
          <p:nvPr/>
        </p:nvGrpSpPr>
        <p:grpSpPr>
          <a:xfrm>
            <a:off x="8678350" y="1658000"/>
            <a:ext cx="175013" cy="27000"/>
            <a:chOff x="5662375" y="212375"/>
            <a:chExt cx="175013" cy="27000"/>
          </a:xfrm>
        </p:grpSpPr>
        <p:sp>
          <p:nvSpPr>
            <p:cNvPr id="837" name="Google Shape;837;p1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1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1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2B7EC07-4A2F-F222-52B1-E93AF12FA3F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vi-VN"/>
              <a:t>Trường Đại học Công nghệ Thông tin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4EF1D7A-449B-822B-45DA-0C4F45575C58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BEA52142-B236-4FFD-904E-975F88B8D5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2">
  <p:cSld name="CUSTOM_10"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p18"/>
          <p:cNvSpPr txBox="1">
            <a:spLocks noGrp="1"/>
          </p:cNvSpPr>
          <p:nvPr>
            <p:ph type="title"/>
          </p:nvPr>
        </p:nvSpPr>
        <p:spPr>
          <a:xfrm>
            <a:off x="1271016" y="338328"/>
            <a:ext cx="66111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2" name="Google Shape;842;p18"/>
          <p:cNvSpPr txBox="1">
            <a:spLocks noGrp="1"/>
          </p:cNvSpPr>
          <p:nvPr>
            <p:ph type="subTitle" idx="1"/>
          </p:nvPr>
        </p:nvSpPr>
        <p:spPr>
          <a:xfrm>
            <a:off x="4690875" y="1491351"/>
            <a:ext cx="3557100" cy="26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843" name="Google Shape;843;p18"/>
          <p:cNvCxnSpPr/>
          <p:nvPr/>
        </p:nvCxnSpPr>
        <p:spPr>
          <a:xfrm rot="10800000">
            <a:off x="8109000" y="501275"/>
            <a:ext cx="737700" cy="737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44" name="Google Shape;844;p18"/>
          <p:cNvCxnSpPr/>
          <p:nvPr/>
        </p:nvCxnSpPr>
        <p:spPr>
          <a:xfrm>
            <a:off x="582475" y="282188"/>
            <a:ext cx="1212900" cy="42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45" name="Google Shape;845;p18"/>
          <p:cNvCxnSpPr/>
          <p:nvPr/>
        </p:nvCxnSpPr>
        <p:spPr>
          <a:xfrm rot="10800000" flipH="1">
            <a:off x="0" y="274188"/>
            <a:ext cx="582600" cy="654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46" name="Google Shape;846;p18"/>
          <p:cNvGrpSpPr/>
          <p:nvPr/>
        </p:nvGrpSpPr>
        <p:grpSpPr>
          <a:xfrm flipH="1">
            <a:off x="423750" y="125363"/>
            <a:ext cx="292025" cy="292575"/>
            <a:chOff x="7353050" y="316275"/>
            <a:chExt cx="292025" cy="292575"/>
          </a:xfrm>
        </p:grpSpPr>
        <p:sp>
          <p:nvSpPr>
            <p:cNvPr id="847" name="Google Shape;847;p18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18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18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18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1" name="Google Shape;851;p18"/>
          <p:cNvGrpSpPr/>
          <p:nvPr/>
        </p:nvGrpSpPr>
        <p:grpSpPr>
          <a:xfrm>
            <a:off x="1638739" y="558163"/>
            <a:ext cx="293111" cy="293388"/>
            <a:chOff x="3164039" y="430875"/>
            <a:chExt cx="293111" cy="293388"/>
          </a:xfrm>
        </p:grpSpPr>
        <p:sp>
          <p:nvSpPr>
            <p:cNvPr id="852" name="Google Shape;852;p18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18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18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18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18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18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8" name="Google Shape;858;p18"/>
          <p:cNvGrpSpPr/>
          <p:nvPr/>
        </p:nvGrpSpPr>
        <p:grpSpPr>
          <a:xfrm>
            <a:off x="1591750" y="362600"/>
            <a:ext cx="175013" cy="27000"/>
            <a:chOff x="5662375" y="212375"/>
            <a:chExt cx="175013" cy="27000"/>
          </a:xfrm>
        </p:grpSpPr>
        <p:sp>
          <p:nvSpPr>
            <p:cNvPr id="859" name="Google Shape;859;p18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18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18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862" name="Google Shape;862;p18"/>
          <p:cNvCxnSpPr/>
          <p:nvPr/>
        </p:nvCxnSpPr>
        <p:spPr>
          <a:xfrm flipH="1">
            <a:off x="8151325" y="6875"/>
            <a:ext cx="1002600" cy="494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63" name="Google Shape;863;p18"/>
          <p:cNvGrpSpPr/>
          <p:nvPr/>
        </p:nvGrpSpPr>
        <p:grpSpPr>
          <a:xfrm>
            <a:off x="7823875" y="202375"/>
            <a:ext cx="581800" cy="582350"/>
            <a:chOff x="8064275" y="887850"/>
            <a:chExt cx="581800" cy="582350"/>
          </a:xfrm>
        </p:grpSpPr>
        <p:sp>
          <p:nvSpPr>
            <p:cNvPr id="864" name="Google Shape;864;p18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18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18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18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18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18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0" name="Google Shape;870;p18"/>
          <p:cNvGrpSpPr/>
          <p:nvPr/>
        </p:nvGrpSpPr>
        <p:grpSpPr>
          <a:xfrm flipH="1">
            <a:off x="8698650" y="1117488"/>
            <a:ext cx="292025" cy="292575"/>
            <a:chOff x="7353050" y="316275"/>
            <a:chExt cx="292025" cy="292575"/>
          </a:xfrm>
        </p:grpSpPr>
        <p:sp>
          <p:nvSpPr>
            <p:cNvPr id="871" name="Google Shape;871;p18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18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18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18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5" name="Google Shape;875;p18"/>
          <p:cNvGrpSpPr/>
          <p:nvPr/>
        </p:nvGrpSpPr>
        <p:grpSpPr>
          <a:xfrm>
            <a:off x="8678350" y="1581800"/>
            <a:ext cx="175013" cy="27000"/>
            <a:chOff x="5662375" y="212375"/>
            <a:chExt cx="175013" cy="27000"/>
          </a:xfrm>
        </p:grpSpPr>
        <p:sp>
          <p:nvSpPr>
            <p:cNvPr id="876" name="Google Shape;876;p18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18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18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879" name="Google Shape;879;p18"/>
          <p:cNvCxnSpPr/>
          <p:nvPr/>
        </p:nvCxnSpPr>
        <p:spPr>
          <a:xfrm flipH="1">
            <a:off x="5101704" y="4513075"/>
            <a:ext cx="1133100" cy="306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80" name="Google Shape;880;p18"/>
          <p:cNvCxnSpPr/>
          <p:nvPr/>
        </p:nvCxnSpPr>
        <p:spPr>
          <a:xfrm rot="10800000">
            <a:off x="6234804" y="4492325"/>
            <a:ext cx="1342200" cy="315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81" name="Google Shape;881;p18"/>
          <p:cNvCxnSpPr/>
          <p:nvPr/>
        </p:nvCxnSpPr>
        <p:spPr>
          <a:xfrm flipH="1">
            <a:off x="7547529" y="4408000"/>
            <a:ext cx="1332000" cy="392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82" name="Google Shape;882;p18"/>
          <p:cNvCxnSpPr/>
          <p:nvPr/>
        </p:nvCxnSpPr>
        <p:spPr>
          <a:xfrm flipH="1">
            <a:off x="8872054" y="3993550"/>
            <a:ext cx="273900" cy="407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83" name="Google Shape;883;p18"/>
          <p:cNvGrpSpPr/>
          <p:nvPr/>
        </p:nvGrpSpPr>
        <p:grpSpPr>
          <a:xfrm>
            <a:off x="7278954" y="4513075"/>
            <a:ext cx="581800" cy="582350"/>
            <a:chOff x="8064275" y="887850"/>
            <a:chExt cx="581800" cy="582350"/>
          </a:xfrm>
        </p:grpSpPr>
        <p:sp>
          <p:nvSpPr>
            <p:cNvPr id="884" name="Google Shape;884;p18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18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18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18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18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18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0" name="Google Shape;890;p18"/>
          <p:cNvGrpSpPr/>
          <p:nvPr/>
        </p:nvGrpSpPr>
        <p:grpSpPr>
          <a:xfrm>
            <a:off x="6099454" y="4340463"/>
            <a:ext cx="292025" cy="292575"/>
            <a:chOff x="7353050" y="316275"/>
            <a:chExt cx="292025" cy="292575"/>
          </a:xfrm>
        </p:grpSpPr>
        <p:sp>
          <p:nvSpPr>
            <p:cNvPr id="891" name="Google Shape;891;p18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18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18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18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5" name="Google Shape;895;p18"/>
          <p:cNvGrpSpPr/>
          <p:nvPr/>
        </p:nvGrpSpPr>
        <p:grpSpPr>
          <a:xfrm>
            <a:off x="8792779" y="4315025"/>
            <a:ext cx="175000" cy="175000"/>
            <a:chOff x="8792300" y="321275"/>
            <a:chExt cx="175000" cy="175000"/>
          </a:xfrm>
        </p:grpSpPr>
        <p:sp>
          <p:nvSpPr>
            <p:cNvPr id="896" name="Google Shape;896;p18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18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18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18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0" name="Google Shape;900;p18"/>
          <p:cNvGrpSpPr/>
          <p:nvPr/>
        </p:nvGrpSpPr>
        <p:grpSpPr>
          <a:xfrm flipH="1">
            <a:off x="4972779" y="4657550"/>
            <a:ext cx="293111" cy="293388"/>
            <a:chOff x="3164039" y="430875"/>
            <a:chExt cx="293111" cy="293388"/>
          </a:xfrm>
        </p:grpSpPr>
        <p:sp>
          <p:nvSpPr>
            <p:cNvPr id="901" name="Google Shape;901;p18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18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18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18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18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18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7" name="Google Shape;907;p18"/>
          <p:cNvGrpSpPr/>
          <p:nvPr/>
        </p:nvGrpSpPr>
        <p:grpSpPr>
          <a:xfrm>
            <a:off x="8721804" y="4142425"/>
            <a:ext cx="175013" cy="27000"/>
            <a:chOff x="5662375" y="212375"/>
            <a:chExt cx="175013" cy="27000"/>
          </a:xfrm>
        </p:grpSpPr>
        <p:sp>
          <p:nvSpPr>
            <p:cNvPr id="908" name="Google Shape;908;p18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18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18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B70A451-09E1-B028-C8A6-C1A36C6E751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vi-VN"/>
              <a:t>Trường Đại học Công nghệ Thông tin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D9D75B-F6D1-EE8F-BF9C-81B1143247C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EA52142-B236-4FFD-904E-975F88B8D5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9">
    <p:spTree>
      <p:nvGrpSpPr>
        <p:cNvPr id="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p19"/>
          <p:cNvSpPr txBox="1">
            <a:spLocks noGrp="1"/>
          </p:cNvSpPr>
          <p:nvPr>
            <p:ph type="title"/>
          </p:nvPr>
        </p:nvSpPr>
        <p:spPr>
          <a:xfrm>
            <a:off x="2105425" y="384048"/>
            <a:ext cx="4937700" cy="107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4800"/>
            </a:lvl9pPr>
          </a:lstStyle>
          <a:p>
            <a:endParaRPr/>
          </a:p>
        </p:txBody>
      </p:sp>
      <p:sp>
        <p:nvSpPr>
          <p:cNvPr id="913" name="Google Shape;913;p19"/>
          <p:cNvSpPr txBox="1">
            <a:spLocks noGrp="1"/>
          </p:cNvSpPr>
          <p:nvPr>
            <p:ph type="subTitle" idx="1"/>
          </p:nvPr>
        </p:nvSpPr>
        <p:spPr>
          <a:xfrm>
            <a:off x="3017520" y="1709928"/>
            <a:ext cx="3099900" cy="14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6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914" name="Google Shape;914;p19"/>
          <p:cNvSpPr txBox="1"/>
          <p:nvPr/>
        </p:nvSpPr>
        <p:spPr>
          <a:xfrm>
            <a:off x="2489375" y="3664200"/>
            <a:ext cx="4161600" cy="7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CREDITS:</a:t>
            </a:r>
            <a:r>
              <a:rPr lang="en" sz="11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This presentation template was created by </a:t>
            </a:r>
            <a:r>
              <a:rPr lang="en" sz="1100">
                <a:solidFill>
                  <a:schemeClr val="accent1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, including icons by </a:t>
            </a:r>
            <a:r>
              <a:rPr lang="en" sz="1100">
                <a:solidFill>
                  <a:schemeClr val="accent1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, infographics &amp; images by </a:t>
            </a:r>
            <a:r>
              <a:rPr lang="en" sz="1100">
                <a:solidFill>
                  <a:schemeClr val="accent1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1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and illustrations by </a:t>
            </a:r>
            <a:r>
              <a:rPr lang="en" sz="1100">
                <a:solidFill>
                  <a:schemeClr val="accent1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Stories</a:t>
            </a:r>
            <a:endParaRPr>
              <a:solidFill>
                <a:schemeClr val="dk2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cxnSp>
        <p:nvCxnSpPr>
          <p:cNvPr id="915" name="Google Shape;915;p19"/>
          <p:cNvCxnSpPr/>
          <p:nvPr/>
        </p:nvCxnSpPr>
        <p:spPr>
          <a:xfrm rot="5400000">
            <a:off x="7269708" y="3324550"/>
            <a:ext cx="1133100" cy="306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6" name="Google Shape;916;p19"/>
          <p:cNvCxnSpPr/>
          <p:nvPr/>
        </p:nvCxnSpPr>
        <p:spPr>
          <a:xfrm rot="-5400000" flipH="1">
            <a:off x="7181408" y="2082400"/>
            <a:ext cx="1342200" cy="315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7" name="Google Shape;917;p19"/>
          <p:cNvCxnSpPr/>
          <p:nvPr/>
        </p:nvCxnSpPr>
        <p:spPr>
          <a:xfrm rot="5400000">
            <a:off x="7232433" y="736375"/>
            <a:ext cx="1332000" cy="392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8" name="Google Shape;918;p19"/>
          <p:cNvCxnSpPr/>
          <p:nvPr/>
        </p:nvCxnSpPr>
        <p:spPr>
          <a:xfrm rot="5400000">
            <a:off x="8168433" y="-66600"/>
            <a:ext cx="273900" cy="407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919" name="Google Shape;919;p19"/>
          <p:cNvGrpSpPr/>
          <p:nvPr/>
        </p:nvGrpSpPr>
        <p:grpSpPr>
          <a:xfrm rot="5400000" flipH="1">
            <a:off x="7407333" y="1284925"/>
            <a:ext cx="581800" cy="582350"/>
            <a:chOff x="8064275" y="887850"/>
            <a:chExt cx="581800" cy="582350"/>
          </a:xfrm>
        </p:grpSpPr>
        <p:sp>
          <p:nvSpPr>
            <p:cNvPr id="920" name="Google Shape;920;p1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1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1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1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1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1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6" name="Google Shape;926;p19"/>
          <p:cNvGrpSpPr/>
          <p:nvPr/>
        </p:nvGrpSpPr>
        <p:grpSpPr>
          <a:xfrm rot="5400000" flipH="1">
            <a:off x="7869720" y="2754200"/>
            <a:ext cx="292025" cy="292575"/>
            <a:chOff x="7353050" y="316275"/>
            <a:chExt cx="292025" cy="292575"/>
          </a:xfrm>
        </p:grpSpPr>
        <p:sp>
          <p:nvSpPr>
            <p:cNvPr id="927" name="Google Shape;927;p1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1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1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1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1" name="Google Shape;931;p19"/>
          <p:cNvGrpSpPr/>
          <p:nvPr/>
        </p:nvGrpSpPr>
        <p:grpSpPr>
          <a:xfrm rot="5400000" flipH="1">
            <a:off x="8012458" y="178175"/>
            <a:ext cx="175000" cy="175000"/>
            <a:chOff x="8792300" y="321275"/>
            <a:chExt cx="175000" cy="175000"/>
          </a:xfrm>
        </p:grpSpPr>
        <p:sp>
          <p:nvSpPr>
            <p:cNvPr id="932" name="Google Shape;932;p19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19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19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19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6" name="Google Shape;936;p19"/>
          <p:cNvGrpSpPr/>
          <p:nvPr/>
        </p:nvGrpSpPr>
        <p:grpSpPr>
          <a:xfrm rot="5400000">
            <a:off x="7551683" y="3879926"/>
            <a:ext cx="293111" cy="293388"/>
            <a:chOff x="3164039" y="430875"/>
            <a:chExt cx="293111" cy="293388"/>
          </a:xfrm>
        </p:grpSpPr>
        <p:sp>
          <p:nvSpPr>
            <p:cNvPr id="937" name="Google Shape;937;p19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19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19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19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19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19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3" name="Google Shape;943;p19"/>
          <p:cNvGrpSpPr/>
          <p:nvPr/>
        </p:nvGrpSpPr>
        <p:grpSpPr>
          <a:xfrm rot="5400000" flipH="1">
            <a:off x="8259052" y="323144"/>
            <a:ext cx="175013" cy="27000"/>
            <a:chOff x="5662375" y="212375"/>
            <a:chExt cx="175013" cy="27000"/>
          </a:xfrm>
        </p:grpSpPr>
        <p:sp>
          <p:nvSpPr>
            <p:cNvPr id="944" name="Google Shape;944;p1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1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1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947" name="Google Shape;947;p19"/>
          <p:cNvCxnSpPr/>
          <p:nvPr/>
        </p:nvCxnSpPr>
        <p:spPr>
          <a:xfrm rot="5400000" flipH="1">
            <a:off x="740850" y="25983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48" name="Google Shape;948;p19"/>
          <p:cNvCxnSpPr/>
          <p:nvPr/>
        </p:nvCxnSpPr>
        <p:spPr>
          <a:xfrm rot="-5400000">
            <a:off x="847100" y="355400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49" name="Google Shape;949;p19"/>
          <p:cNvCxnSpPr/>
          <p:nvPr/>
        </p:nvCxnSpPr>
        <p:spPr>
          <a:xfrm rot="5400000" flipH="1">
            <a:off x="1105775" y="415125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950" name="Google Shape;950;p19"/>
          <p:cNvGrpSpPr/>
          <p:nvPr/>
        </p:nvGrpSpPr>
        <p:grpSpPr>
          <a:xfrm rot="5400000">
            <a:off x="621475" y="4062025"/>
            <a:ext cx="581800" cy="582350"/>
            <a:chOff x="8064275" y="887850"/>
            <a:chExt cx="581800" cy="582350"/>
          </a:xfrm>
        </p:grpSpPr>
        <p:sp>
          <p:nvSpPr>
            <p:cNvPr id="951" name="Google Shape;951;p1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1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1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1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1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1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7" name="Google Shape;957;p19"/>
          <p:cNvGrpSpPr/>
          <p:nvPr/>
        </p:nvGrpSpPr>
        <p:grpSpPr>
          <a:xfrm rot="5400000">
            <a:off x="1482825" y="3350800"/>
            <a:ext cx="292025" cy="292575"/>
            <a:chOff x="7353050" y="316275"/>
            <a:chExt cx="292025" cy="292575"/>
          </a:xfrm>
        </p:grpSpPr>
        <p:sp>
          <p:nvSpPr>
            <p:cNvPr id="958" name="Google Shape;958;p1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1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1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1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2" name="Google Shape;962;p19"/>
          <p:cNvGrpSpPr/>
          <p:nvPr/>
        </p:nvGrpSpPr>
        <p:grpSpPr>
          <a:xfrm rot="5400000">
            <a:off x="1595125" y="4790325"/>
            <a:ext cx="175000" cy="175000"/>
            <a:chOff x="8792300" y="321275"/>
            <a:chExt cx="175000" cy="175000"/>
          </a:xfrm>
        </p:grpSpPr>
        <p:sp>
          <p:nvSpPr>
            <p:cNvPr id="963" name="Google Shape;963;p19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19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19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19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67" name="Google Shape;967;p19"/>
          <p:cNvSpPr/>
          <p:nvPr/>
        </p:nvSpPr>
        <p:spPr>
          <a:xfrm rot="5400000">
            <a:off x="1377117" y="1688743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8" name="Google Shape;968;p19"/>
          <p:cNvSpPr/>
          <p:nvPr/>
        </p:nvSpPr>
        <p:spPr>
          <a:xfrm rot="5400000">
            <a:off x="1374876" y="1686211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9" name="Google Shape;969;p19"/>
          <p:cNvSpPr/>
          <p:nvPr/>
        </p:nvSpPr>
        <p:spPr>
          <a:xfrm rot="5400000">
            <a:off x="1413610" y="172523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0" name="Google Shape;970;p19"/>
          <p:cNvSpPr/>
          <p:nvPr/>
        </p:nvSpPr>
        <p:spPr>
          <a:xfrm rot="5400000">
            <a:off x="1411362" y="1722714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1" name="Google Shape;971;p19"/>
          <p:cNvSpPr/>
          <p:nvPr/>
        </p:nvSpPr>
        <p:spPr>
          <a:xfrm rot="5400000">
            <a:off x="1453339" y="1764682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2" name="Google Shape;972;p19"/>
          <p:cNvSpPr/>
          <p:nvPr/>
        </p:nvSpPr>
        <p:spPr>
          <a:xfrm rot="5400000">
            <a:off x="1450946" y="1762579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73" name="Google Shape;973;p19"/>
          <p:cNvGrpSpPr/>
          <p:nvPr/>
        </p:nvGrpSpPr>
        <p:grpSpPr>
          <a:xfrm rot="5400000">
            <a:off x="1701119" y="1515381"/>
            <a:ext cx="175013" cy="27000"/>
            <a:chOff x="5662375" y="212375"/>
            <a:chExt cx="175013" cy="27000"/>
          </a:xfrm>
        </p:grpSpPr>
        <p:sp>
          <p:nvSpPr>
            <p:cNvPr id="974" name="Google Shape;974;p1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1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1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7" name="Google Shape;977;p19"/>
          <p:cNvGrpSpPr/>
          <p:nvPr/>
        </p:nvGrpSpPr>
        <p:grpSpPr>
          <a:xfrm rot="5400000">
            <a:off x="1819519" y="4562081"/>
            <a:ext cx="175013" cy="27000"/>
            <a:chOff x="5662375" y="212375"/>
            <a:chExt cx="175013" cy="27000"/>
          </a:xfrm>
        </p:grpSpPr>
        <p:sp>
          <p:nvSpPr>
            <p:cNvPr id="978" name="Google Shape;978;p1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1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1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1" name="Google Shape;981;p19"/>
          <p:cNvGrpSpPr/>
          <p:nvPr/>
        </p:nvGrpSpPr>
        <p:grpSpPr>
          <a:xfrm rot="5400000">
            <a:off x="408594" y="4140781"/>
            <a:ext cx="175013" cy="27000"/>
            <a:chOff x="5662375" y="212375"/>
            <a:chExt cx="175013" cy="27000"/>
          </a:xfrm>
        </p:grpSpPr>
        <p:sp>
          <p:nvSpPr>
            <p:cNvPr id="982" name="Google Shape;982;p1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1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1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7C500B7-DC3B-1023-DDC0-FC29412A2EB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vi-VN"/>
              <a:t>Trường Đại học Công nghệ Thông tin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61E9BB-BA99-FAE1-17F1-3913027E5E1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EA52142-B236-4FFD-904E-975F88B8D5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ighlighted numbers">
  <p:cSld name="CUSTOM_11">
    <p:spTree>
      <p:nvGrpSpPr>
        <p:cNvPr id="1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Google Shape;986;p20"/>
          <p:cNvSpPr txBox="1">
            <a:spLocks noGrp="1"/>
          </p:cNvSpPr>
          <p:nvPr>
            <p:ph type="title" hasCustomPrompt="1"/>
          </p:nvPr>
        </p:nvSpPr>
        <p:spPr>
          <a:xfrm>
            <a:off x="2825496" y="704088"/>
            <a:ext cx="3483900" cy="56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87" name="Google Shape;987;p20"/>
          <p:cNvSpPr txBox="1">
            <a:spLocks noGrp="1"/>
          </p:cNvSpPr>
          <p:nvPr>
            <p:ph type="subTitle" idx="1"/>
          </p:nvPr>
        </p:nvSpPr>
        <p:spPr>
          <a:xfrm>
            <a:off x="2825496" y="1225296"/>
            <a:ext cx="34839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988" name="Google Shape;988;p20"/>
          <p:cNvSpPr txBox="1">
            <a:spLocks noGrp="1"/>
          </p:cNvSpPr>
          <p:nvPr>
            <p:ph type="title" idx="2" hasCustomPrompt="1"/>
          </p:nvPr>
        </p:nvSpPr>
        <p:spPr>
          <a:xfrm>
            <a:off x="2825496" y="2185416"/>
            <a:ext cx="3483900" cy="56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89" name="Google Shape;989;p20"/>
          <p:cNvSpPr txBox="1">
            <a:spLocks noGrp="1"/>
          </p:cNvSpPr>
          <p:nvPr>
            <p:ph type="subTitle" idx="3"/>
          </p:nvPr>
        </p:nvSpPr>
        <p:spPr>
          <a:xfrm>
            <a:off x="2825496" y="2697480"/>
            <a:ext cx="34839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990" name="Google Shape;990;p20"/>
          <p:cNvSpPr txBox="1">
            <a:spLocks noGrp="1"/>
          </p:cNvSpPr>
          <p:nvPr>
            <p:ph type="title" idx="4" hasCustomPrompt="1"/>
          </p:nvPr>
        </p:nvSpPr>
        <p:spPr>
          <a:xfrm>
            <a:off x="2825496" y="3648456"/>
            <a:ext cx="3483900" cy="56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91" name="Google Shape;991;p20"/>
          <p:cNvSpPr txBox="1">
            <a:spLocks noGrp="1"/>
          </p:cNvSpPr>
          <p:nvPr>
            <p:ph type="subTitle" idx="5"/>
          </p:nvPr>
        </p:nvSpPr>
        <p:spPr>
          <a:xfrm>
            <a:off x="2834640" y="4169664"/>
            <a:ext cx="34839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992" name="Google Shape;992;p20"/>
          <p:cNvCxnSpPr/>
          <p:nvPr/>
        </p:nvCxnSpPr>
        <p:spPr>
          <a:xfrm rot="5400000">
            <a:off x="7269708" y="3324550"/>
            <a:ext cx="1133100" cy="306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93" name="Google Shape;993;p20"/>
          <p:cNvCxnSpPr/>
          <p:nvPr/>
        </p:nvCxnSpPr>
        <p:spPr>
          <a:xfrm rot="-5400000" flipH="1">
            <a:off x="7181408" y="2082400"/>
            <a:ext cx="1342200" cy="315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94" name="Google Shape;994;p20"/>
          <p:cNvCxnSpPr/>
          <p:nvPr/>
        </p:nvCxnSpPr>
        <p:spPr>
          <a:xfrm rot="5400000">
            <a:off x="7232433" y="736375"/>
            <a:ext cx="1332000" cy="392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95" name="Google Shape;995;p20"/>
          <p:cNvCxnSpPr/>
          <p:nvPr/>
        </p:nvCxnSpPr>
        <p:spPr>
          <a:xfrm rot="5400000">
            <a:off x="8168433" y="-66600"/>
            <a:ext cx="273900" cy="407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996" name="Google Shape;996;p20"/>
          <p:cNvGrpSpPr/>
          <p:nvPr/>
        </p:nvGrpSpPr>
        <p:grpSpPr>
          <a:xfrm rot="5400000" flipH="1">
            <a:off x="7407333" y="1284925"/>
            <a:ext cx="581800" cy="582350"/>
            <a:chOff x="8064275" y="887850"/>
            <a:chExt cx="581800" cy="582350"/>
          </a:xfrm>
        </p:grpSpPr>
        <p:sp>
          <p:nvSpPr>
            <p:cNvPr id="997" name="Google Shape;997;p20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20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20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20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20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20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3" name="Google Shape;1003;p20"/>
          <p:cNvGrpSpPr/>
          <p:nvPr/>
        </p:nvGrpSpPr>
        <p:grpSpPr>
          <a:xfrm rot="5400000" flipH="1">
            <a:off x="7869720" y="2754200"/>
            <a:ext cx="292025" cy="292575"/>
            <a:chOff x="7353050" y="316275"/>
            <a:chExt cx="292025" cy="292575"/>
          </a:xfrm>
        </p:grpSpPr>
        <p:sp>
          <p:nvSpPr>
            <p:cNvPr id="1004" name="Google Shape;1004;p20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20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20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20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8" name="Google Shape;1008;p20"/>
          <p:cNvGrpSpPr/>
          <p:nvPr/>
        </p:nvGrpSpPr>
        <p:grpSpPr>
          <a:xfrm rot="5400000" flipH="1">
            <a:off x="8012458" y="178175"/>
            <a:ext cx="175000" cy="175000"/>
            <a:chOff x="8792300" y="321275"/>
            <a:chExt cx="175000" cy="175000"/>
          </a:xfrm>
        </p:grpSpPr>
        <p:sp>
          <p:nvSpPr>
            <p:cNvPr id="1009" name="Google Shape;1009;p20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20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20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20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3" name="Google Shape;1013;p20"/>
          <p:cNvGrpSpPr/>
          <p:nvPr/>
        </p:nvGrpSpPr>
        <p:grpSpPr>
          <a:xfrm rot="5400000">
            <a:off x="7551683" y="3879926"/>
            <a:ext cx="293111" cy="293388"/>
            <a:chOff x="3164039" y="430875"/>
            <a:chExt cx="293111" cy="293388"/>
          </a:xfrm>
        </p:grpSpPr>
        <p:sp>
          <p:nvSpPr>
            <p:cNvPr id="1014" name="Google Shape;1014;p20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20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20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20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20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20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0" name="Google Shape;1020;p20"/>
          <p:cNvGrpSpPr/>
          <p:nvPr/>
        </p:nvGrpSpPr>
        <p:grpSpPr>
          <a:xfrm rot="5400000" flipH="1">
            <a:off x="8259052" y="323144"/>
            <a:ext cx="175013" cy="27000"/>
            <a:chOff x="5662375" y="212375"/>
            <a:chExt cx="175013" cy="27000"/>
          </a:xfrm>
        </p:grpSpPr>
        <p:sp>
          <p:nvSpPr>
            <p:cNvPr id="1021" name="Google Shape;1021;p2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2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2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024" name="Google Shape;1024;p20"/>
          <p:cNvCxnSpPr/>
          <p:nvPr/>
        </p:nvCxnSpPr>
        <p:spPr>
          <a:xfrm rot="5400000" flipH="1">
            <a:off x="740850" y="25983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25" name="Google Shape;1025;p20"/>
          <p:cNvCxnSpPr/>
          <p:nvPr/>
        </p:nvCxnSpPr>
        <p:spPr>
          <a:xfrm rot="-5400000">
            <a:off x="847100" y="355400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26" name="Google Shape;1026;p20"/>
          <p:cNvCxnSpPr/>
          <p:nvPr/>
        </p:nvCxnSpPr>
        <p:spPr>
          <a:xfrm rot="5400000" flipH="1">
            <a:off x="1105775" y="415125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027" name="Google Shape;1027;p20"/>
          <p:cNvGrpSpPr/>
          <p:nvPr/>
        </p:nvGrpSpPr>
        <p:grpSpPr>
          <a:xfrm rot="5400000">
            <a:off x="621475" y="4062025"/>
            <a:ext cx="581800" cy="582350"/>
            <a:chOff x="8064275" y="887850"/>
            <a:chExt cx="581800" cy="582350"/>
          </a:xfrm>
        </p:grpSpPr>
        <p:sp>
          <p:nvSpPr>
            <p:cNvPr id="1028" name="Google Shape;1028;p20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20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20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20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20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20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4" name="Google Shape;1034;p20"/>
          <p:cNvGrpSpPr/>
          <p:nvPr/>
        </p:nvGrpSpPr>
        <p:grpSpPr>
          <a:xfrm rot="5400000">
            <a:off x="1482825" y="3350800"/>
            <a:ext cx="292025" cy="292575"/>
            <a:chOff x="7353050" y="316275"/>
            <a:chExt cx="292025" cy="292575"/>
          </a:xfrm>
        </p:grpSpPr>
        <p:sp>
          <p:nvSpPr>
            <p:cNvPr id="1035" name="Google Shape;1035;p20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20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20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20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9" name="Google Shape;1039;p20"/>
          <p:cNvGrpSpPr/>
          <p:nvPr/>
        </p:nvGrpSpPr>
        <p:grpSpPr>
          <a:xfrm rot="5400000">
            <a:off x="1595125" y="4790325"/>
            <a:ext cx="175000" cy="175000"/>
            <a:chOff x="8792300" y="321275"/>
            <a:chExt cx="175000" cy="175000"/>
          </a:xfrm>
        </p:grpSpPr>
        <p:sp>
          <p:nvSpPr>
            <p:cNvPr id="1040" name="Google Shape;1040;p20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20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20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20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44" name="Google Shape;1044;p20"/>
          <p:cNvSpPr/>
          <p:nvPr/>
        </p:nvSpPr>
        <p:spPr>
          <a:xfrm rot="5400000">
            <a:off x="1377117" y="1688743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5" name="Google Shape;1045;p20"/>
          <p:cNvSpPr/>
          <p:nvPr/>
        </p:nvSpPr>
        <p:spPr>
          <a:xfrm rot="5400000">
            <a:off x="1374876" y="1686211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6" name="Google Shape;1046;p20"/>
          <p:cNvSpPr/>
          <p:nvPr/>
        </p:nvSpPr>
        <p:spPr>
          <a:xfrm rot="5400000">
            <a:off x="1413610" y="172523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7" name="Google Shape;1047;p20"/>
          <p:cNvSpPr/>
          <p:nvPr/>
        </p:nvSpPr>
        <p:spPr>
          <a:xfrm rot="5400000">
            <a:off x="1411362" y="1722714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8" name="Google Shape;1048;p20"/>
          <p:cNvSpPr/>
          <p:nvPr/>
        </p:nvSpPr>
        <p:spPr>
          <a:xfrm rot="5400000">
            <a:off x="1453339" y="1764682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9" name="Google Shape;1049;p20"/>
          <p:cNvSpPr/>
          <p:nvPr/>
        </p:nvSpPr>
        <p:spPr>
          <a:xfrm rot="5400000">
            <a:off x="1450946" y="1762579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50" name="Google Shape;1050;p20"/>
          <p:cNvGrpSpPr/>
          <p:nvPr/>
        </p:nvGrpSpPr>
        <p:grpSpPr>
          <a:xfrm rot="5400000">
            <a:off x="1701119" y="1515381"/>
            <a:ext cx="175013" cy="27000"/>
            <a:chOff x="5662375" y="212375"/>
            <a:chExt cx="175013" cy="27000"/>
          </a:xfrm>
        </p:grpSpPr>
        <p:sp>
          <p:nvSpPr>
            <p:cNvPr id="1051" name="Google Shape;1051;p2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2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2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4" name="Google Shape;1054;p20"/>
          <p:cNvGrpSpPr/>
          <p:nvPr/>
        </p:nvGrpSpPr>
        <p:grpSpPr>
          <a:xfrm rot="5400000">
            <a:off x="1819519" y="4562081"/>
            <a:ext cx="175013" cy="27000"/>
            <a:chOff x="5662375" y="212375"/>
            <a:chExt cx="175013" cy="27000"/>
          </a:xfrm>
        </p:grpSpPr>
        <p:sp>
          <p:nvSpPr>
            <p:cNvPr id="1055" name="Google Shape;1055;p2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2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2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8" name="Google Shape;1058;p20"/>
          <p:cNvGrpSpPr/>
          <p:nvPr/>
        </p:nvGrpSpPr>
        <p:grpSpPr>
          <a:xfrm rot="5400000">
            <a:off x="408594" y="4140781"/>
            <a:ext cx="175013" cy="27000"/>
            <a:chOff x="5662375" y="212375"/>
            <a:chExt cx="175013" cy="27000"/>
          </a:xfrm>
        </p:grpSpPr>
        <p:sp>
          <p:nvSpPr>
            <p:cNvPr id="1059" name="Google Shape;1059;p2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2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2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B0B710F-AC6F-141D-D34A-2AE53A7C866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vi-VN"/>
              <a:t>Trường Đại học Công nghệ Thông tin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9D66ECB-7537-5E55-F552-C2B5BD8715B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EA52142-B236-4FFD-904E-975F88B8D5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of text 3">
  <p:cSld name="CUSTOM_13">
    <p:spTree>
      <p:nvGrpSpPr>
        <p:cNvPr id="1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21"/>
          <p:cNvSpPr txBox="1">
            <a:spLocks noGrp="1"/>
          </p:cNvSpPr>
          <p:nvPr>
            <p:ph type="title"/>
          </p:nvPr>
        </p:nvSpPr>
        <p:spPr>
          <a:xfrm>
            <a:off x="2962656" y="338328"/>
            <a:ext cx="3218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064" name="Google Shape;1064;p21"/>
          <p:cNvGrpSpPr/>
          <p:nvPr/>
        </p:nvGrpSpPr>
        <p:grpSpPr>
          <a:xfrm>
            <a:off x="261711" y="-1158"/>
            <a:ext cx="8550326" cy="3981600"/>
            <a:chOff x="261711" y="-1158"/>
            <a:chExt cx="8550326" cy="3981600"/>
          </a:xfrm>
        </p:grpSpPr>
        <p:cxnSp>
          <p:nvCxnSpPr>
            <p:cNvPr id="1065" name="Google Shape;1065;p21"/>
            <p:cNvCxnSpPr/>
            <p:nvPr/>
          </p:nvCxnSpPr>
          <p:spPr>
            <a:xfrm>
              <a:off x="515925" y="-1158"/>
              <a:ext cx="0" cy="3981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66" name="Google Shape;1066;p21"/>
            <p:cNvCxnSpPr/>
            <p:nvPr/>
          </p:nvCxnSpPr>
          <p:spPr>
            <a:xfrm>
              <a:off x="8666025" y="-1158"/>
              <a:ext cx="0" cy="1902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067" name="Google Shape;1067;p21"/>
            <p:cNvGrpSpPr/>
            <p:nvPr/>
          </p:nvGrpSpPr>
          <p:grpSpPr>
            <a:xfrm rot="10800000">
              <a:off x="343275" y="3300779"/>
              <a:ext cx="344736" cy="345385"/>
              <a:chOff x="7353050" y="316275"/>
              <a:chExt cx="292025" cy="292575"/>
            </a:xfrm>
          </p:grpSpPr>
          <p:sp>
            <p:nvSpPr>
              <p:cNvPr id="1068" name="Google Shape;1068;p21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9" name="Google Shape;1069;p21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0" name="Google Shape;1070;p21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1" name="Google Shape;1071;p21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72" name="Google Shape;1072;p21"/>
            <p:cNvGrpSpPr/>
            <p:nvPr/>
          </p:nvGrpSpPr>
          <p:grpSpPr>
            <a:xfrm rot="10800000">
              <a:off x="8520013" y="714742"/>
              <a:ext cx="292025" cy="292575"/>
              <a:chOff x="7353050" y="316275"/>
              <a:chExt cx="292025" cy="292575"/>
            </a:xfrm>
          </p:grpSpPr>
          <p:sp>
            <p:nvSpPr>
              <p:cNvPr id="1073" name="Google Shape;1073;p21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4" name="Google Shape;1074;p21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5" name="Google Shape;1075;p21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6" name="Google Shape;1076;p21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77" name="Google Shape;1077;p21"/>
            <p:cNvGrpSpPr/>
            <p:nvPr/>
          </p:nvGrpSpPr>
          <p:grpSpPr>
            <a:xfrm rot="10800000">
              <a:off x="261711" y="465077"/>
              <a:ext cx="507562" cy="507984"/>
              <a:chOff x="8064275" y="887850"/>
              <a:chExt cx="581800" cy="582350"/>
            </a:xfrm>
          </p:grpSpPr>
          <p:sp>
            <p:nvSpPr>
              <p:cNvPr id="1078" name="Google Shape;1078;p21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9" name="Google Shape;1079;p21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0" name="Google Shape;1080;p21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1" name="Google Shape;1081;p21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2" name="Google Shape;1082;p21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3" name="Google Shape;1083;p21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084" name="Google Shape;1084;p21"/>
          <p:cNvSpPr txBox="1">
            <a:spLocks noGrp="1"/>
          </p:cNvSpPr>
          <p:nvPr>
            <p:ph type="subTitle" idx="1"/>
          </p:nvPr>
        </p:nvSpPr>
        <p:spPr>
          <a:xfrm>
            <a:off x="1408175" y="1035279"/>
            <a:ext cx="218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1085" name="Google Shape;1085;p21"/>
          <p:cNvSpPr txBox="1">
            <a:spLocks noGrp="1"/>
          </p:cNvSpPr>
          <p:nvPr>
            <p:ph type="subTitle" idx="2"/>
          </p:nvPr>
        </p:nvSpPr>
        <p:spPr>
          <a:xfrm>
            <a:off x="1408175" y="1336956"/>
            <a:ext cx="2184000" cy="6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1086" name="Google Shape;1086;p21"/>
          <p:cNvSpPr txBox="1">
            <a:spLocks noGrp="1"/>
          </p:cNvSpPr>
          <p:nvPr>
            <p:ph type="subTitle" idx="3"/>
          </p:nvPr>
        </p:nvSpPr>
        <p:spPr>
          <a:xfrm>
            <a:off x="1408175" y="2309476"/>
            <a:ext cx="21840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1087" name="Google Shape;1087;p21"/>
          <p:cNvSpPr txBox="1">
            <a:spLocks noGrp="1"/>
          </p:cNvSpPr>
          <p:nvPr>
            <p:ph type="subTitle" idx="4"/>
          </p:nvPr>
        </p:nvSpPr>
        <p:spPr>
          <a:xfrm>
            <a:off x="1408175" y="2609979"/>
            <a:ext cx="2184000" cy="6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1088" name="Google Shape;1088;p21"/>
          <p:cNvSpPr txBox="1">
            <a:spLocks noGrp="1"/>
          </p:cNvSpPr>
          <p:nvPr>
            <p:ph type="subTitle" idx="5"/>
          </p:nvPr>
        </p:nvSpPr>
        <p:spPr>
          <a:xfrm>
            <a:off x="1408175" y="3587645"/>
            <a:ext cx="218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1089" name="Google Shape;1089;p21"/>
          <p:cNvSpPr txBox="1">
            <a:spLocks noGrp="1"/>
          </p:cNvSpPr>
          <p:nvPr>
            <p:ph type="subTitle" idx="6"/>
          </p:nvPr>
        </p:nvSpPr>
        <p:spPr>
          <a:xfrm>
            <a:off x="1408175" y="3889317"/>
            <a:ext cx="2184000" cy="6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AD90A-005A-6F72-597A-A5113985F43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vi-VN"/>
              <a:t>Trường Đại học Công nghệ Thông tin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4BA3026-5743-C664-8010-E94ABE9817F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EA52142-B236-4FFD-904E-975F88B8D5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3"/>
          <p:cNvGrpSpPr/>
          <p:nvPr/>
        </p:nvGrpSpPr>
        <p:grpSpPr>
          <a:xfrm>
            <a:off x="2132649" y="713253"/>
            <a:ext cx="4878702" cy="3717004"/>
            <a:chOff x="399425" y="238125"/>
            <a:chExt cx="6810025" cy="5187000"/>
          </a:xfrm>
        </p:grpSpPr>
        <p:sp>
          <p:nvSpPr>
            <p:cNvPr id="45" name="Google Shape;45;p3"/>
            <p:cNvSpPr/>
            <p:nvPr/>
          </p:nvSpPr>
          <p:spPr>
            <a:xfrm>
              <a:off x="399425" y="238325"/>
              <a:ext cx="6810025" cy="5186100"/>
            </a:xfrm>
            <a:custGeom>
              <a:avLst/>
              <a:gdLst/>
              <a:ahLst/>
              <a:cxnLst/>
              <a:rect l="l" t="t" r="r" b="b"/>
              <a:pathLst>
                <a:path w="272401" h="207444" extrusionOk="0">
                  <a:moveTo>
                    <a:pt x="143525" y="0"/>
                  </a:moveTo>
                  <a:cubicBezTo>
                    <a:pt x="130816" y="0"/>
                    <a:pt x="118065" y="708"/>
                    <a:pt x="105367" y="1397"/>
                  </a:cubicBezTo>
                  <a:cubicBezTo>
                    <a:pt x="85699" y="2506"/>
                    <a:pt x="65661" y="3689"/>
                    <a:pt x="47175" y="10640"/>
                  </a:cubicBezTo>
                  <a:cubicBezTo>
                    <a:pt x="28764" y="17590"/>
                    <a:pt x="11832" y="31343"/>
                    <a:pt x="5990" y="50198"/>
                  </a:cubicBezTo>
                  <a:cubicBezTo>
                    <a:pt x="1" y="69867"/>
                    <a:pt x="6877" y="90940"/>
                    <a:pt x="13680" y="110387"/>
                  </a:cubicBezTo>
                  <a:cubicBezTo>
                    <a:pt x="22479" y="135305"/>
                    <a:pt x="31870" y="161332"/>
                    <a:pt x="51390" y="179152"/>
                  </a:cubicBezTo>
                  <a:cubicBezTo>
                    <a:pt x="67098" y="193557"/>
                    <a:pt x="97572" y="207444"/>
                    <a:pt x="121591" y="207444"/>
                  </a:cubicBezTo>
                  <a:cubicBezTo>
                    <a:pt x="124820" y="207444"/>
                    <a:pt x="127933" y="207193"/>
                    <a:pt x="130877" y="206658"/>
                  </a:cubicBezTo>
                  <a:cubicBezTo>
                    <a:pt x="145739" y="204070"/>
                    <a:pt x="159714" y="191205"/>
                    <a:pt x="171840" y="182923"/>
                  </a:cubicBezTo>
                  <a:cubicBezTo>
                    <a:pt x="188625" y="171314"/>
                    <a:pt x="205484" y="159705"/>
                    <a:pt x="222268" y="148097"/>
                  </a:cubicBezTo>
                  <a:cubicBezTo>
                    <a:pt x="236909" y="138041"/>
                    <a:pt x="252067" y="127319"/>
                    <a:pt x="260348" y="111644"/>
                  </a:cubicBezTo>
                  <a:cubicBezTo>
                    <a:pt x="272400" y="88722"/>
                    <a:pt x="266411" y="59071"/>
                    <a:pt x="249996" y="39033"/>
                  </a:cubicBezTo>
                  <a:cubicBezTo>
                    <a:pt x="233507" y="18995"/>
                    <a:pt x="208367" y="7756"/>
                    <a:pt x="182858" y="3098"/>
                  </a:cubicBezTo>
                  <a:cubicBezTo>
                    <a:pt x="169864" y="762"/>
                    <a:pt x="156717" y="0"/>
                    <a:pt x="1435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491875" y="238125"/>
              <a:ext cx="6575225" cy="5187000"/>
            </a:xfrm>
            <a:custGeom>
              <a:avLst/>
              <a:gdLst/>
              <a:ahLst/>
              <a:cxnLst/>
              <a:rect l="l" t="t" r="r" b="b"/>
              <a:pathLst>
                <a:path w="263009" h="207480" extrusionOk="0">
                  <a:moveTo>
                    <a:pt x="139601" y="0"/>
                  </a:moveTo>
                  <a:cubicBezTo>
                    <a:pt x="126957" y="0"/>
                    <a:pt x="114313" y="739"/>
                    <a:pt x="101669" y="1405"/>
                  </a:cubicBezTo>
                  <a:cubicBezTo>
                    <a:pt x="82001" y="2514"/>
                    <a:pt x="61963" y="3697"/>
                    <a:pt x="43477" y="10648"/>
                  </a:cubicBezTo>
                  <a:cubicBezTo>
                    <a:pt x="25066" y="17598"/>
                    <a:pt x="8134" y="31351"/>
                    <a:pt x="2292" y="50206"/>
                  </a:cubicBezTo>
                  <a:cubicBezTo>
                    <a:pt x="665" y="55530"/>
                    <a:pt x="0" y="60928"/>
                    <a:pt x="0" y="66399"/>
                  </a:cubicBezTo>
                  <a:cubicBezTo>
                    <a:pt x="0" y="81114"/>
                    <a:pt x="5028" y="96198"/>
                    <a:pt x="9982" y="110395"/>
                  </a:cubicBezTo>
                  <a:cubicBezTo>
                    <a:pt x="18781" y="135313"/>
                    <a:pt x="28172" y="161340"/>
                    <a:pt x="47692" y="179160"/>
                  </a:cubicBezTo>
                  <a:cubicBezTo>
                    <a:pt x="63442" y="193579"/>
                    <a:pt x="93979" y="207480"/>
                    <a:pt x="118010" y="207480"/>
                  </a:cubicBezTo>
                  <a:cubicBezTo>
                    <a:pt x="121190" y="207480"/>
                    <a:pt x="124221" y="207258"/>
                    <a:pt x="127179" y="206666"/>
                  </a:cubicBezTo>
                  <a:cubicBezTo>
                    <a:pt x="142041" y="204078"/>
                    <a:pt x="156016" y="191213"/>
                    <a:pt x="168142" y="182931"/>
                  </a:cubicBezTo>
                  <a:cubicBezTo>
                    <a:pt x="184927" y="171322"/>
                    <a:pt x="201786" y="159713"/>
                    <a:pt x="218570" y="148105"/>
                  </a:cubicBezTo>
                  <a:cubicBezTo>
                    <a:pt x="233211" y="138049"/>
                    <a:pt x="248369" y="127327"/>
                    <a:pt x="256650" y="111652"/>
                  </a:cubicBezTo>
                  <a:cubicBezTo>
                    <a:pt x="261013" y="103370"/>
                    <a:pt x="263009" y="94127"/>
                    <a:pt x="263009" y="84885"/>
                  </a:cubicBezTo>
                  <a:cubicBezTo>
                    <a:pt x="263009" y="68544"/>
                    <a:pt x="256798" y="51833"/>
                    <a:pt x="246298" y="39041"/>
                  </a:cubicBezTo>
                  <a:cubicBezTo>
                    <a:pt x="229809" y="19003"/>
                    <a:pt x="204669" y="7764"/>
                    <a:pt x="179160" y="3106"/>
                  </a:cubicBezTo>
                  <a:cubicBezTo>
                    <a:pt x="166146" y="813"/>
                    <a:pt x="152910" y="0"/>
                    <a:pt x="13960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" name="Google Shape;47;p3"/>
          <p:cNvSpPr txBox="1">
            <a:spLocks noGrp="1"/>
          </p:cNvSpPr>
          <p:nvPr>
            <p:ph type="title"/>
          </p:nvPr>
        </p:nvSpPr>
        <p:spPr>
          <a:xfrm>
            <a:off x="2971800" y="2231136"/>
            <a:ext cx="3200400" cy="8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8" name="Google Shape;48;p3"/>
          <p:cNvSpPr txBox="1">
            <a:spLocks noGrp="1"/>
          </p:cNvSpPr>
          <p:nvPr>
            <p:ph type="title" idx="2" hasCustomPrompt="1"/>
          </p:nvPr>
        </p:nvSpPr>
        <p:spPr>
          <a:xfrm>
            <a:off x="2971800" y="1161288"/>
            <a:ext cx="2967600" cy="106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49" name="Google Shape;49;p3"/>
          <p:cNvSpPr txBox="1">
            <a:spLocks noGrp="1"/>
          </p:cNvSpPr>
          <p:nvPr>
            <p:ph type="subTitle" idx="1"/>
          </p:nvPr>
        </p:nvSpPr>
        <p:spPr>
          <a:xfrm>
            <a:off x="2973225" y="2999232"/>
            <a:ext cx="32004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grpSp>
        <p:nvGrpSpPr>
          <p:cNvPr id="50" name="Google Shape;50;p3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51" name="Google Shape;51;p3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52" name="Google Shape;52;p3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53" name="Google Shape;53;p3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3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55;p3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58;p3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9" name="Google Shape;59;p3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60" name="Google Shape;60;p3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3;p3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4" name="Google Shape;64;p3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3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3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69" name="Google Shape;69;p3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70" name="Google Shape;70;p3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71" name="Google Shape;71;p3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3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76;p3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7" name="Google Shape;77;p3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78" name="Google Shape;78;p3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2" name="Google Shape;82;p3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83" name="Google Shape;83;p3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84;p3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85;p3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86;p3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7" name="Google Shape;87;p3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88" name="Google Shape;88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89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0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1" name="Google Shape;91;p3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92" name="Google Shape;92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5" name="Google Shape;95;p3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96" name="Google Shape;96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98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9" name="Google Shape;99;p3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00" name="Google Shape;100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01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03" name="Google Shape;103;p3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4" name="Google Shape;104;p3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05" name="Google Shape;105;p3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3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F4062F-9BAE-8503-71C5-F47FB827FCD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vi-VN"/>
              <a:t>Trường Đại học Công nghệ Thông tin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42597C-47CE-30E8-2E24-FF71F3C2F3C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058469" y="4868863"/>
            <a:ext cx="2057400" cy="274637"/>
          </a:xfrm>
        </p:spPr>
        <p:txBody>
          <a:bodyPr/>
          <a:lstStyle/>
          <a:p>
            <a:fld id="{BEA52142-B236-4FFD-904E-975F88B8D5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of text 4">
  <p:cSld name="CUSTOM_14">
    <p:spTree>
      <p:nvGrpSpPr>
        <p:cNvPr id="1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91" name="Google Shape;1091;p22"/>
          <p:cNvCxnSpPr/>
          <p:nvPr/>
        </p:nvCxnSpPr>
        <p:spPr>
          <a:xfrm>
            <a:off x="590450" y="4340600"/>
            <a:ext cx="670200" cy="423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92" name="Google Shape;1092;p22"/>
          <p:cNvSpPr txBox="1">
            <a:spLocks noGrp="1"/>
          </p:cNvSpPr>
          <p:nvPr>
            <p:ph type="title"/>
          </p:nvPr>
        </p:nvSpPr>
        <p:spPr>
          <a:xfrm>
            <a:off x="2208175" y="342775"/>
            <a:ext cx="4727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093" name="Google Shape;1093;p22"/>
          <p:cNvCxnSpPr/>
          <p:nvPr/>
        </p:nvCxnSpPr>
        <p:spPr>
          <a:xfrm rot="10800000" flipH="1">
            <a:off x="0" y="4332550"/>
            <a:ext cx="590700" cy="663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094" name="Google Shape;1094;p22"/>
          <p:cNvGrpSpPr/>
          <p:nvPr/>
        </p:nvGrpSpPr>
        <p:grpSpPr>
          <a:xfrm flipH="1">
            <a:off x="431725" y="4183775"/>
            <a:ext cx="292025" cy="292575"/>
            <a:chOff x="7353050" y="316275"/>
            <a:chExt cx="292025" cy="292575"/>
          </a:xfrm>
        </p:grpSpPr>
        <p:sp>
          <p:nvSpPr>
            <p:cNvPr id="1095" name="Google Shape;1095;p22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22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22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22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9" name="Google Shape;1099;p22"/>
          <p:cNvGrpSpPr/>
          <p:nvPr/>
        </p:nvGrpSpPr>
        <p:grpSpPr>
          <a:xfrm>
            <a:off x="1075789" y="4604675"/>
            <a:ext cx="293111" cy="293388"/>
            <a:chOff x="3164039" y="430875"/>
            <a:chExt cx="293111" cy="293388"/>
          </a:xfrm>
        </p:grpSpPr>
        <p:sp>
          <p:nvSpPr>
            <p:cNvPr id="1100" name="Google Shape;1100;p22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22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22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22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22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22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106" name="Google Shape;1106;p22"/>
          <p:cNvCxnSpPr/>
          <p:nvPr/>
        </p:nvCxnSpPr>
        <p:spPr>
          <a:xfrm rot="10800000">
            <a:off x="7196975" y="2951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07" name="Google Shape;1107;p22"/>
          <p:cNvCxnSpPr/>
          <p:nvPr/>
        </p:nvCxnSpPr>
        <p:spPr>
          <a:xfrm flipH="1">
            <a:off x="8354075" y="-66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08" name="Google Shape;1108;p22"/>
          <p:cNvGrpSpPr/>
          <p:nvPr/>
        </p:nvGrpSpPr>
        <p:grpSpPr>
          <a:xfrm>
            <a:off x="8064275" y="526925"/>
            <a:ext cx="581800" cy="582350"/>
            <a:chOff x="8064275" y="887850"/>
            <a:chExt cx="581800" cy="582350"/>
          </a:xfrm>
        </p:grpSpPr>
        <p:sp>
          <p:nvSpPr>
            <p:cNvPr id="1109" name="Google Shape;1109;p22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22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22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22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22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22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5" name="Google Shape;1115;p22"/>
          <p:cNvGrpSpPr/>
          <p:nvPr/>
        </p:nvGrpSpPr>
        <p:grpSpPr>
          <a:xfrm>
            <a:off x="7033875" y="170875"/>
            <a:ext cx="292025" cy="292575"/>
            <a:chOff x="7353050" y="316275"/>
            <a:chExt cx="292025" cy="292575"/>
          </a:xfrm>
        </p:grpSpPr>
        <p:sp>
          <p:nvSpPr>
            <p:cNvPr id="1116" name="Google Shape;1116;p22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22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22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22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0" name="Google Shape;1120;p22"/>
          <p:cNvGrpSpPr/>
          <p:nvPr/>
        </p:nvGrpSpPr>
        <p:grpSpPr>
          <a:xfrm>
            <a:off x="8757950" y="229650"/>
            <a:ext cx="175000" cy="175000"/>
            <a:chOff x="8792300" y="321275"/>
            <a:chExt cx="175000" cy="175000"/>
          </a:xfrm>
        </p:grpSpPr>
        <p:sp>
          <p:nvSpPr>
            <p:cNvPr id="1121" name="Google Shape;1121;p22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22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22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22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5" name="Google Shape;1125;p22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1126" name="Google Shape;1126;p2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2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2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9" name="Google Shape;1129;p22"/>
          <p:cNvGrpSpPr/>
          <p:nvPr/>
        </p:nvGrpSpPr>
        <p:grpSpPr>
          <a:xfrm>
            <a:off x="7916350" y="1124600"/>
            <a:ext cx="175013" cy="27000"/>
            <a:chOff x="5662375" y="212375"/>
            <a:chExt cx="175013" cy="27000"/>
          </a:xfrm>
        </p:grpSpPr>
        <p:sp>
          <p:nvSpPr>
            <p:cNvPr id="1130" name="Google Shape;1130;p2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2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2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33" name="Google Shape;1133;p22"/>
          <p:cNvSpPr txBox="1">
            <a:spLocks noGrp="1"/>
          </p:cNvSpPr>
          <p:nvPr>
            <p:ph type="subTitle" idx="1"/>
          </p:nvPr>
        </p:nvSpPr>
        <p:spPr>
          <a:xfrm>
            <a:off x="5641848" y="2743200"/>
            <a:ext cx="18654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1134" name="Google Shape;1134;p22"/>
          <p:cNvSpPr txBox="1">
            <a:spLocks noGrp="1"/>
          </p:cNvSpPr>
          <p:nvPr>
            <p:ph type="subTitle" idx="2"/>
          </p:nvPr>
        </p:nvSpPr>
        <p:spPr>
          <a:xfrm>
            <a:off x="3639312" y="1636776"/>
            <a:ext cx="18654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1135" name="Google Shape;1135;p22"/>
          <p:cNvSpPr txBox="1">
            <a:spLocks noGrp="1"/>
          </p:cNvSpPr>
          <p:nvPr>
            <p:ph type="subTitle" idx="3"/>
          </p:nvPr>
        </p:nvSpPr>
        <p:spPr>
          <a:xfrm>
            <a:off x="1636776" y="2249424"/>
            <a:ext cx="18654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1136" name="Google Shape;1136;p22"/>
          <p:cNvSpPr txBox="1">
            <a:spLocks noGrp="1"/>
          </p:cNvSpPr>
          <p:nvPr>
            <p:ph type="subTitle" idx="4"/>
          </p:nvPr>
        </p:nvSpPr>
        <p:spPr>
          <a:xfrm>
            <a:off x="5641848" y="3081528"/>
            <a:ext cx="18654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1137" name="Google Shape;1137;p22"/>
          <p:cNvSpPr txBox="1">
            <a:spLocks noGrp="1"/>
          </p:cNvSpPr>
          <p:nvPr>
            <p:ph type="subTitle" idx="5"/>
          </p:nvPr>
        </p:nvSpPr>
        <p:spPr>
          <a:xfrm>
            <a:off x="3639312" y="1975104"/>
            <a:ext cx="18654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1138" name="Google Shape;1138;p22"/>
          <p:cNvSpPr txBox="1">
            <a:spLocks noGrp="1"/>
          </p:cNvSpPr>
          <p:nvPr>
            <p:ph type="subTitle" idx="6"/>
          </p:nvPr>
        </p:nvSpPr>
        <p:spPr>
          <a:xfrm>
            <a:off x="1636776" y="2596896"/>
            <a:ext cx="18654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BEEA050-A67A-6861-993A-B780E84F679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vi-VN"/>
              <a:t>Trường Đại học Công nghệ Thông tin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72C9C01-D6A7-6A12-D29C-EE196F9CD25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EA52142-B236-4FFD-904E-975F88B8D5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5">
    <p:spTree>
      <p:nvGrpSpPr>
        <p:cNvPr id="1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" name="Google Shape;1184;p24"/>
          <p:cNvSpPr txBox="1">
            <a:spLocks noGrp="1"/>
          </p:cNvSpPr>
          <p:nvPr>
            <p:ph type="title"/>
          </p:nvPr>
        </p:nvSpPr>
        <p:spPr>
          <a:xfrm>
            <a:off x="723750" y="526925"/>
            <a:ext cx="769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185" name="Google Shape;1185;p24"/>
          <p:cNvCxnSpPr/>
          <p:nvPr/>
        </p:nvCxnSpPr>
        <p:spPr>
          <a:xfrm>
            <a:off x="590450" y="4340600"/>
            <a:ext cx="670200" cy="423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86" name="Google Shape;1186;p24"/>
          <p:cNvCxnSpPr/>
          <p:nvPr/>
        </p:nvCxnSpPr>
        <p:spPr>
          <a:xfrm rot="10800000" flipH="1">
            <a:off x="0" y="4332550"/>
            <a:ext cx="590700" cy="663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87" name="Google Shape;1187;p24"/>
          <p:cNvGrpSpPr/>
          <p:nvPr/>
        </p:nvGrpSpPr>
        <p:grpSpPr>
          <a:xfrm flipH="1">
            <a:off x="431725" y="4183775"/>
            <a:ext cx="292025" cy="292575"/>
            <a:chOff x="7353050" y="316275"/>
            <a:chExt cx="292025" cy="292575"/>
          </a:xfrm>
        </p:grpSpPr>
        <p:sp>
          <p:nvSpPr>
            <p:cNvPr id="1188" name="Google Shape;1188;p24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24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24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24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92" name="Google Shape;1192;p24"/>
          <p:cNvGrpSpPr/>
          <p:nvPr/>
        </p:nvGrpSpPr>
        <p:grpSpPr>
          <a:xfrm>
            <a:off x="1075789" y="4604675"/>
            <a:ext cx="293111" cy="293388"/>
            <a:chOff x="3164039" y="430875"/>
            <a:chExt cx="293111" cy="293388"/>
          </a:xfrm>
        </p:grpSpPr>
        <p:sp>
          <p:nvSpPr>
            <p:cNvPr id="1193" name="Google Shape;1193;p24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24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24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24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24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24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199" name="Google Shape;1199;p24"/>
          <p:cNvCxnSpPr/>
          <p:nvPr/>
        </p:nvCxnSpPr>
        <p:spPr>
          <a:xfrm rot="10800000">
            <a:off x="7196975" y="2951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00" name="Google Shape;1200;p24"/>
          <p:cNvCxnSpPr/>
          <p:nvPr/>
        </p:nvCxnSpPr>
        <p:spPr>
          <a:xfrm flipH="1">
            <a:off x="8354075" y="-66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01" name="Google Shape;1201;p24"/>
          <p:cNvGrpSpPr/>
          <p:nvPr/>
        </p:nvGrpSpPr>
        <p:grpSpPr>
          <a:xfrm>
            <a:off x="8064275" y="526925"/>
            <a:ext cx="581800" cy="582350"/>
            <a:chOff x="8064275" y="887850"/>
            <a:chExt cx="581800" cy="582350"/>
          </a:xfrm>
        </p:grpSpPr>
        <p:sp>
          <p:nvSpPr>
            <p:cNvPr id="1202" name="Google Shape;1202;p24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24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24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24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24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24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08" name="Google Shape;1208;p24"/>
          <p:cNvGrpSpPr/>
          <p:nvPr/>
        </p:nvGrpSpPr>
        <p:grpSpPr>
          <a:xfrm>
            <a:off x="7033875" y="170875"/>
            <a:ext cx="292025" cy="292575"/>
            <a:chOff x="7353050" y="316275"/>
            <a:chExt cx="292025" cy="292575"/>
          </a:xfrm>
        </p:grpSpPr>
        <p:sp>
          <p:nvSpPr>
            <p:cNvPr id="1209" name="Google Shape;1209;p24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24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24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24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3" name="Google Shape;1213;p24"/>
          <p:cNvGrpSpPr/>
          <p:nvPr/>
        </p:nvGrpSpPr>
        <p:grpSpPr>
          <a:xfrm>
            <a:off x="8757950" y="229650"/>
            <a:ext cx="175000" cy="175000"/>
            <a:chOff x="8792300" y="321275"/>
            <a:chExt cx="175000" cy="175000"/>
          </a:xfrm>
        </p:grpSpPr>
        <p:sp>
          <p:nvSpPr>
            <p:cNvPr id="1214" name="Google Shape;1214;p24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24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24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24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8" name="Google Shape;1218;p24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1219" name="Google Shape;1219;p24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24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24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2" name="Google Shape;1222;p24"/>
          <p:cNvGrpSpPr/>
          <p:nvPr/>
        </p:nvGrpSpPr>
        <p:grpSpPr>
          <a:xfrm>
            <a:off x="7916350" y="1124600"/>
            <a:ext cx="175013" cy="27000"/>
            <a:chOff x="5662375" y="212375"/>
            <a:chExt cx="175013" cy="27000"/>
          </a:xfrm>
        </p:grpSpPr>
        <p:sp>
          <p:nvSpPr>
            <p:cNvPr id="1223" name="Google Shape;1223;p24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24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24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C0086C5-1491-C5AF-7C5D-E3C1E6BF911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vi-VN"/>
              <a:t>Trường Đại học Công nghệ Thông tin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1AF4440-A10C-FABE-2FEA-3A09256CC67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EA52142-B236-4FFD-904E-975F88B8D5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16">
    <p:spTree>
      <p:nvGrpSpPr>
        <p:cNvPr id="1" name="Shape 1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7" name="Google Shape;1227;p25"/>
          <p:cNvSpPr txBox="1">
            <a:spLocks noGrp="1"/>
          </p:cNvSpPr>
          <p:nvPr>
            <p:ph type="title"/>
          </p:nvPr>
        </p:nvSpPr>
        <p:spPr>
          <a:xfrm>
            <a:off x="896100" y="1984450"/>
            <a:ext cx="3457200" cy="1292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cxnSp>
        <p:nvCxnSpPr>
          <p:cNvPr id="1228" name="Google Shape;1228;p25"/>
          <p:cNvCxnSpPr/>
          <p:nvPr/>
        </p:nvCxnSpPr>
        <p:spPr>
          <a:xfrm>
            <a:off x="1645925" y="5231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29" name="Google Shape;1229;p25"/>
          <p:cNvCxnSpPr/>
          <p:nvPr/>
        </p:nvCxnSpPr>
        <p:spPr>
          <a:xfrm rot="10800000" flipH="1">
            <a:off x="803050" y="529675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30" name="Google Shape;1230;p25"/>
          <p:cNvCxnSpPr/>
          <p:nvPr/>
        </p:nvCxnSpPr>
        <p:spPr>
          <a:xfrm>
            <a:off x="0" y="6520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31" name="Google Shape;1231;p25"/>
          <p:cNvGrpSpPr/>
          <p:nvPr/>
        </p:nvGrpSpPr>
        <p:grpSpPr>
          <a:xfrm flipH="1">
            <a:off x="499400" y="959675"/>
            <a:ext cx="581800" cy="582350"/>
            <a:chOff x="8064275" y="887850"/>
            <a:chExt cx="581800" cy="582350"/>
          </a:xfrm>
        </p:grpSpPr>
        <p:sp>
          <p:nvSpPr>
            <p:cNvPr id="1232" name="Google Shape;1232;p25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25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25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25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25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25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38" name="Google Shape;1238;p25"/>
          <p:cNvGrpSpPr/>
          <p:nvPr/>
        </p:nvGrpSpPr>
        <p:grpSpPr>
          <a:xfrm flipH="1">
            <a:off x="1500400" y="388100"/>
            <a:ext cx="292025" cy="292575"/>
            <a:chOff x="7353050" y="316275"/>
            <a:chExt cx="292025" cy="292575"/>
          </a:xfrm>
        </p:grpSpPr>
        <p:sp>
          <p:nvSpPr>
            <p:cNvPr id="1239" name="Google Shape;1239;p25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25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25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25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43" name="Google Shape;1243;p25"/>
          <p:cNvSpPr/>
          <p:nvPr/>
        </p:nvSpPr>
        <p:spPr>
          <a:xfrm flipH="1">
            <a:off x="3166281" y="497632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4" name="Google Shape;1244;p25"/>
          <p:cNvSpPr/>
          <p:nvPr/>
        </p:nvSpPr>
        <p:spPr>
          <a:xfrm flipH="1">
            <a:off x="3164039" y="495100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5" name="Google Shape;1245;p25"/>
          <p:cNvSpPr/>
          <p:nvPr/>
        </p:nvSpPr>
        <p:spPr>
          <a:xfrm flipH="1">
            <a:off x="3202780" y="534134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6" name="Google Shape;1246;p25"/>
          <p:cNvSpPr/>
          <p:nvPr/>
        </p:nvSpPr>
        <p:spPr>
          <a:xfrm flipH="1">
            <a:off x="3200525" y="531602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7" name="Google Shape;1247;p25"/>
          <p:cNvSpPr/>
          <p:nvPr/>
        </p:nvSpPr>
        <p:spPr>
          <a:xfrm flipH="1">
            <a:off x="3242641" y="573709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8" name="Google Shape;1248;p25"/>
          <p:cNvSpPr/>
          <p:nvPr/>
        </p:nvSpPr>
        <p:spPr>
          <a:xfrm flipH="1">
            <a:off x="3240109" y="571467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49" name="Google Shape;1249;p25"/>
          <p:cNvGrpSpPr/>
          <p:nvPr/>
        </p:nvGrpSpPr>
        <p:grpSpPr>
          <a:xfrm flipH="1">
            <a:off x="3527112" y="361100"/>
            <a:ext cx="175013" cy="27000"/>
            <a:chOff x="5662375" y="212375"/>
            <a:chExt cx="175013" cy="27000"/>
          </a:xfrm>
        </p:grpSpPr>
        <p:sp>
          <p:nvSpPr>
            <p:cNvPr id="1250" name="Google Shape;1250;p2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2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2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53" name="Google Shape;1253;p25"/>
          <p:cNvGrpSpPr/>
          <p:nvPr/>
        </p:nvGrpSpPr>
        <p:grpSpPr>
          <a:xfrm flipH="1">
            <a:off x="480412" y="242700"/>
            <a:ext cx="175013" cy="27000"/>
            <a:chOff x="5662375" y="212375"/>
            <a:chExt cx="175013" cy="27000"/>
          </a:xfrm>
        </p:grpSpPr>
        <p:sp>
          <p:nvSpPr>
            <p:cNvPr id="1254" name="Google Shape;1254;p2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2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2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57" name="Google Shape;1257;p25"/>
          <p:cNvGrpSpPr/>
          <p:nvPr/>
        </p:nvGrpSpPr>
        <p:grpSpPr>
          <a:xfrm flipH="1">
            <a:off x="901712" y="1653625"/>
            <a:ext cx="175013" cy="27000"/>
            <a:chOff x="5662375" y="212375"/>
            <a:chExt cx="175013" cy="27000"/>
          </a:xfrm>
        </p:grpSpPr>
        <p:sp>
          <p:nvSpPr>
            <p:cNvPr id="1258" name="Google Shape;1258;p2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2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2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261" name="Google Shape;1261;p25"/>
          <p:cNvCxnSpPr/>
          <p:nvPr/>
        </p:nvCxnSpPr>
        <p:spPr>
          <a:xfrm>
            <a:off x="791400" y="42124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62" name="Google Shape;1262;p25"/>
          <p:cNvCxnSpPr/>
          <p:nvPr/>
        </p:nvCxnSpPr>
        <p:spPr>
          <a:xfrm rot="10800000" flipH="1">
            <a:off x="0" y="42204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63" name="Google Shape;1263;p25"/>
          <p:cNvGrpSpPr/>
          <p:nvPr/>
        </p:nvGrpSpPr>
        <p:grpSpPr>
          <a:xfrm rot="10800000">
            <a:off x="499400" y="3940925"/>
            <a:ext cx="581800" cy="582350"/>
            <a:chOff x="8064275" y="887850"/>
            <a:chExt cx="581800" cy="582350"/>
          </a:xfrm>
        </p:grpSpPr>
        <p:sp>
          <p:nvSpPr>
            <p:cNvPr id="1264" name="Google Shape;1264;p25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25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25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25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25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25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70" name="Google Shape;1270;p25"/>
          <p:cNvGrpSpPr/>
          <p:nvPr/>
        </p:nvGrpSpPr>
        <p:grpSpPr>
          <a:xfrm rot="10800000">
            <a:off x="1819575" y="4586750"/>
            <a:ext cx="292025" cy="292575"/>
            <a:chOff x="7353050" y="316275"/>
            <a:chExt cx="292025" cy="292575"/>
          </a:xfrm>
        </p:grpSpPr>
        <p:sp>
          <p:nvSpPr>
            <p:cNvPr id="1271" name="Google Shape;1271;p25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25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25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25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75" name="Google Shape;1275;p25"/>
          <p:cNvGrpSpPr/>
          <p:nvPr/>
        </p:nvGrpSpPr>
        <p:grpSpPr>
          <a:xfrm rot="10800000">
            <a:off x="212525" y="4645550"/>
            <a:ext cx="175000" cy="175000"/>
            <a:chOff x="8792300" y="321275"/>
            <a:chExt cx="175000" cy="175000"/>
          </a:xfrm>
        </p:grpSpPr>
        <p:sp>
          <p:nvSpPr>
            <p:cNvPr id="1276" name="Google Shape;1276;p25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25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25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25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80" name="Google Shape;1280;p25"/>
          <p:cNvGrpSpPr/>
          <p:nvPr/>
        </p:nvGrpSpPr>
        <p:grpSpPr>
          <a:xfrm rot="10800000">
            <a:off x="480412" y="4852325"/>
            <a:ext cx="175013" cy="27000"/>
            <a:chOff x="5662375" y="212375"/>
            <a:chExt cx="175013" cy="27000"/>
          </a:xfrm>
        </p:grpSpPr>
        <p:sp>
          <p:nvSpPr>
            <p:cNvPr id="1281" name="Google Shape;1281;p2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2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2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84" name="Google Shape;1284;p25"/>
          <p:cNvGrpSpPr/>
          <p:nvPr/>
        </p:nvGrpSpPr>
        <p:grpSpPr>
          <a:xfrm rot="10800000">
            <a:off x="1054112" y="3898600"/>
            <a:ext cx="175013" cy="27000"/>
            <a:chOff x="5662375" y="212375"/>
            <a:chExt cx="175013" cy="27000"/>
          </a:xfrm>
        </p:grpSpPr>
        <p:sp>
          <p:nvSpPr>
            <p:cNvPr id="1285" name="Google Shape;1285;p2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2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2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2AA1FAE-7A39-1AE9-657F-4FD6CB5426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vi-VN"/>
              <a:t>Trường Đại học Công nghệ Thông tin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37D4BC8-0B01-F70F-57A1-0B93DB16401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EA52142-B236-4FFD-904E-975F88B8D5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CUSTOM_17">
    <p:spTree>
      <p:nvGrpSpPr>
        <p:cNvPr id="1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p26"/>
          <p:cNvSpPr txBox="1">
            <a:spLocks noGrp="1"/>
          </p:cNvSpPr>
          <p:nvPr>
            <p:ph type="title"/>
          </p:nvPr>
        </p:nvSpPr>
        <p:spPr>
          <a:xfrm>
            <a:off x="723750" y="526925"/>
            <a:ext cx="769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290" name="Google Shape;1290;p26"/>
          <p:cNvCxnSpPr/>
          <p:nvPr/>
        </p:nvCxnSpPr>
        <p:spPr>
          <a:xfrm rot="10800000">
            <a:off x="8109000" y="501275"/>
            <a:ext cx="737700" cy="737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91" name="Google Shape;1291;p26"/>
          <p:cNvCxnSpPr/>
          <p:nvPr/>
        </p:nvCxnSpPr>
        <p:spPr>
          <a:xfrm>
            <a:off x="582475" y="282188"/>
            <a:ext cx="1212900" cy="422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92" name="Google Shape;1292;p26"/>
          <p:cNvCxnSpPr/>
          <p:nvPr/>
        </p:nvCxnSpPr>
        <p:spPr>
          <a:xfrm rot="10800000" flipH="1">
            <a:off x="0" y="274188"/>
            <a:ext cx="582600" cy="654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93" name="Google Shape;1293;p26"/>
          <p:cNvGrpSpPr/>
          <p:nvPr/>
        </p:nvGrpSpPr>
        <p:grpSpPr>
          <a:xfrm flipH="1">
            <a:off x="423750" y="125363"/>
            <a:ext cx="292025" cy="292575"/>
            <a:chOff x="7353050" y="316275"/>
            <a:chExt cx="292025" cy="292575"/>
          </a:xfrm>
        </p:grpSpPr>
        <p:sp>
          <p:nvSpPr>
            <p:cNvPr id="1294" name="Google Shape;1294;p26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26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26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26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98" name="Google Shape;1298;p26"/>
          <p:cNvGrpSpPr/>
          <p:nvPr/>
        </p:nvGrpSpPr>
        <p:grpSpPr>
          <a:xfrm>
            <a:off x="1638739" y="558163"/>
            <a:ext cx="293111" cy="293388"/>
            <a:chOff x="3164039" y="430875"/>
            <a:chExt cx="293111" cy="293388"/>
          </a:xfrm>
        </p:grpSpPr>
        <p:sp>
          <p:nvSpPr>
            <p:cNvPr id="1299" name="Google Shape;1299;p26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26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26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26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26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26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5" name="Google Shape;1305;p26"/>
          <p:cNvGrpSpPr/>
          <p:nvPr/>
        </p:nvGrpSpPr>
        <p:grpSpPr>
          <a:xfrm>
            <a:off x="1591750" y="362600"/>
            <a:ext cx="175013" cy="27000"/>
            <a:chOff x="5662375" y="212375"/>
            <a:chExt cx="175013" cy="27000"/>
          </a:xfrm>
        </p:grpSpPr>
        <p:sp>
          <p:nvSpPr>
            <p:cNvPr id="1306" name="Google Shape;1306;p26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26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26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309" name="Google Shape;1309;p26"/>
          <p:cNvCxnSpPr/>
          <p:nvPr/>
        </p:nvCxnSpPr>
        <p:spPr>
          <a:xfrm flipH="1">
            <a:off x="8151325" y="6875"/>
            <a:ext cx="1002600" cy="494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10" name="Google Shape;1310;p26"/>
          <p:cNvGrpSpPr/>
          <p:nvPr/>
        </p:nvGrpSpPr>
        <p:grpSpPr>
          <a:xfrm>
            <a:off x="7823875" y="202375"/>
            <a:ext cx="581800" cy="582350"/>
            <a:chOff x="8064275" y="887850"/>
            <a:chExt cx="581800" cy="582350"/>
          </a:xfrm>
        </p:grpSpPr>
        <p:sp>
          <p:nvSpPr>
            <p:cNvPr id="1311" name="Google Shape;1311;p26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26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26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26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26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26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17" name="Google Shape;1317;p26"/>
          <p:cNvGrpSpPr/>
          <p:nvPr/>
        </p:nvGrpSpPr>
        <p:grpSpPr>
          <a:xfrm flipH="1">
            <a:off x="8698650" y="1117488"/>
            <a:ext cx="292025" cy="292575"/>
            <a:chOff x="7353050" y="316275"/>
            <a:chExt cx="292025" cy="292575"/>
          </a:xfrm>
        </p:grpSpPr>
        <p:sp>
          <p:nvSpPr>
            <p:cNvPr id="1318" name="Google Shape;1318;p26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26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26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26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22" name="Google Shape;1322;p26"/>
          <p:cNvGrpSpPr/>
          <p:nvPr/>
        </p:nvGrpSpPr>
        <p:grpSpPr>
          <a:xfrm>
            <a:off x="8678350" y="1581800"/>
            <a:ext cx="175013" cy="27000"/>
            <a:chOff x="5662375" y="212375"/>
            <a:chExt cx="175013" cy="27000"/>
          </a:xfrm>
        </p:grpSpPr>
        <p:sp>
          <p:nvSpPr>
            <p:cNvPr id="1323" name="Google Shape;1323;p26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26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26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5DF6C20-6E4C-6D5B-511D-348A083E1EE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vi-VN"/>
              <a:t>Trường Đại học Công nghệ Thông tin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A0C16E-0153-800E-6029-72A9A8A40E7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EA52142-B236-4FFD-904E-975F88B8D5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8">
    <p:spTree>
      <p:nvGrpSpPr>
        <p:cNvPr id="1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27" name="Google Shape;1327;p27"/>
          <p:cNvCxnSpPr/>
          <p:nvPr/>
        </p:nvCxnSpPr>
        <p:spPr>
          <a:xfrm rot="5400000">
            <a:off x="7269708" y="3324550"/>
            <a:ext cx="1133100" cy="3063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28" name="Google Shape;1328;p27"/>
          <p:cNvCxnSpPr/>
          <p:nvPr/>
        </p:nvCxnSpPr>
        <p:spPr>
          <a:xfrm rot="-5400000" flipH="1">
            <a:off x="7181408" y="2082400"/>
            <a:ext cx="1342200" cy="3153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29" name="Google Shape;1329;p27"/>
          <p:cNvCxnSpPr/>
          <p:nvPr/>
        </p:nvCxnSpPr>
        <p:spPr>
          <a:xfrm rot="5400000">
            <a:off x="7232433" y="736375"/>
            <a:ext cx="1332000" cy="3921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30" name="Google Shape;1330;p27"/>
          <p:cNvCxnSpPr/>
          <p:nvPr/>
        </p:nvCxnSpPr>
        <p:spPr>
          <a:xfrm rot="5400000">
            <a:off x="8168433" y="-66600"/>
            <a:ext cx="273900" cy="4071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31" name="Google Shape;1331;p27"/>
          <p:cNvGrpSpPr/>
          <p:nvPr/>
        </p:nvGrpSpPr>
        <p:grpSpPr>
          <a:xfrm rot="5400000" flipH="1">
            <a:off x="7407333" y="1284925"/>
            <a:ext cx="581800" cy="582350"/>
            <a:chOff x="8064275" y="887850"/>
            <a:chExt cx="581800" cy="582350"/>
          </a:xfrm>
        </p:grpSpPr>
        <p:sp>
          <p:nvSpPr>
            <p:cNvPr id="1332" name="Google Shape;1332;p2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2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2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2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2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2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38" name="Google Shape;1338;p27"/>
          <p:cNvGrpSpPr/>
          <p:nvPr/>
        </p:nvGrpSpPr>
        <p:grpSpPr>
          <a:xfrm rot="5400000" flipH="1">
            <a:off x="7869720" y="2754200"/>
            <a:ext cx="292025" cy="292575"/>
            <a:chOff x="7353050" y="316275"/>
            <a:chExt cx="292025" cy="292575"/>
          </a:xfrm>
        </p:grpSpPr>
        <p:sp>
          <p:nvSpPr>
            <p:cNvPr id="1339" name="Google Shape;1339;p2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2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2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2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3" name="Google Shape;1343;p27"/>
          <p:cNvGrpSpPr/>
          <p:nvPr/>
        </p:nvGrpSpPr>
        <p:grpSpPr>
          <a:xfrm rot="5400000" flipH="1">
            <a:off x="8012458" y="178175"/>
            <a:ext cx="175000" cy="175000"/>
            <a:chOff x="8792300" y="321275"/>
            <a:chExt cx="175000" cy="175000"/>
          </a:xfrm>
        </p:grpSpPr>
        <p:sp>
          <p:nvSpPr>
            <p:cNvPr id="1344" name="Google Shape;1344;p2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2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2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2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8" name="Google Shape;1348;p27"/>
          <p:cNvGrpSpPr/>
          <p:nvPr/>
        </p:nvGrpSpPr>
        <p:grpSpPr>
          <a:xfrm rot="5400000">
            <a:off x="7551683" y="3879926"/>
            <a:ext cx="293111" cy="293388"/>
            <a:chOff x="3164039" y="430875"/>
            <a:chExt cx="293111" cy="293388"/>
          </a:xfrm>
        </p:grpSpPr>
        <p:sp>
          <p:nvSpPr>
            <p:cNvPr id="1349" name="Google Shape;1349;p27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27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27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27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27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27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5" name="Google Shape;1355;p27"/>
          <p:cNvGrpSpPr/>
          <p:nvPr/>
        </p:nvGrpSpPr>
        <p:grpSpPr>
          <a:xfrm rot="5400000" flipH="1">
            <a:off x="8259052" y="323144"/>
            <a:ext cx="175013" cy="27000"/>
            <a:chOff x="5662375" y="212375"/>
            <a:chExt cx="175013" cy="27000"/>
          </a:xfrm>
        </p:grpSpPr>
        <p:sp>
          <p:nvSpPr>
            <p:cNvPr id="1356" name="Google Shape;1356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359" name="Google Shape;1359;p27"/>
          <p:cNvCxnSpPr/>
          <p:nvPr/>
        </p:nvCxnSpPr>
        <p:spPr>
          <a:xfrm rot="5400000" flipH="1">
            <a:off x="740850" y="25983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0" name="Google Shape;1360;p27"/>
          <p:cNvCxnSpPr/>
          <p:nvPr/>
        </p:nvCxnSpPr>
        <p:spPr>
          <a:xfrm rot="-5400000">
            <a:off x="847100" y="355400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1" name="Google Shape;1361;p27"/>
          <p:cNvCxnSpPr/>
          <p:nvPr/>
        </p:nvCxnSpPr>
        <p:spPr>
          <a:xfrm rot="5400000" flipH="1">
            <a:off x="1105775" y="415125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62" name="Google Shape;1362;p27"/>
          <p:cNvGrpSpPr/>
          <p:nvPr/>
        </p:nvGrpSpPr>
        <p:grpSpPr>
          <a:xfrm rot="5400000">
            <a:off x="621475" y="4062025"/>
            <a:ext cx="581800" cy="582350"/>
            <a:chOff x="8064275" y="887850"/>
            <a:chExt cx="581800" cy="582350"/>
          </a:xfrm>
        </p:grpSpPr>
        <p:sp>
          <p:nvSpPr>
            <p:cNvPr id="1363" name="Google Shape;1363;p2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2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2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2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2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2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69" name="Google Shape;1369;p27"/>
          <p:cNvGrpSpPr/>
          <p:nvPr/>
        </p:nvGrpSpPr>
        <p:grpSpPr>
          <a:xfrm rot="5400000">
            <a:off x="1482825" y="3350800"/>
            <a:ext cx="292025" cy="292575"/>
            <a:chOff x="7353050" y="316275"/>
            <a:chExt cx="292025" cy="292575"/>
          </a:xfrm>
        </p:grpSpPr>
        <p:sp>
          <p:nvSpPr>
            <p:cNvPr id="1370" name="Google Shape;1370;p2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2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2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2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4" name="Google Shape;1374;p27"/>
          <p:cNvGrpSpPr/>
          <p:nvPr/>
        </p:nvGrpSpPr>
        <p:grpSpPr>
          <a:xfrm rot="5400000">
            <a:off x="1595125" y="4790325"/>
            <a:ext cx="175000" cy="175000"/>
            <a:chOff x="8792300" y="321275"/>
            <a:chExt cx="175000" cy="175000"/>
          </a:xfrm>
        </p:grpSpPr>
        <p:sp>
          <p:nvSpPr>
            <p:cNvPr id="1375" name="Google Shape;1375;p2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2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2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2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79" name="Google Shape;1379;p27"/>
          <p:cNvSpPr/>
          <p:nvPr/>
        </p:nvSpPr>
        <p:spPr>
          <a:xfrm rot="5400000">
            <a:off x="1377117" y="1688743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0" name="Google Shape;1380;p27"/>
          <p:cNvSpPr/>
          <p:nvPr/>
        </p:nvSpPr>
        <p:spPr>
          <a:xfrm rot="5400000">
            <a:off x="1374876" y="1686211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1" name="Google Shape;1381;p27"/>
          <p:cNvSpPr/>
          <p:nvPr/>
        </p:nvSpPr>
        <p:spPr>
          <a:xfrm rot="5400000">
            <a:off x="1413610" y="172523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2" name="Google Shape;1382;p27"/>
          <p:cNvSpPr/>
          <p:nvPr/>
        </p:nvSpPr>
        <p:spPr>
          <a:xfrm rot="5400000">
            <a:off x="1411362" y="1722714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3" name="Google Shape;1383;p27"/>
          <p:cNvSpPr/>
          <p:nvPr/>
        </p:nvSpPr>
        <p:spPr>
          <a:xfrm rot="5400000">
            <a:off x="1453339" y="1764682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4" name="Google Shape;1384;p27"/>
          <p:cNvSpPr/>
          <p:nvPr/>
        </p:nvSpPr>
        <p:spPr>
          <a:xfrm rot="5400000">
            <a:off x="1450946" y="1762579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85" name="Google Shape;1385;p27"/>
          <p:cNvGrpSpPr/>
          <p:nvPr/>
        </p:nvGrpSpPr>
        <p:grpSpPr>
          <a:xfrm rot="5400000">
            <a:off x="1701119" y="1515381"/>
            <a:ext cx="175013" cy="27000"/>
            <a:chOff x="5662375" y="212375"/>
            <a:chExt cx="175013" cy="27000"/>
          </a:xfrm>
        </p:grpSpPr>
        <p:sp>
          <p:nvSpPr>
            <p:cNvPr id="1386" name="Google Shape;1386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89" name="Google Shape;1389;p27"/>
          <p:cNvGrpSpPr/>
          <p:nvPr/>
        </p:nvGrpSpPr>
        <p:grpSpPr>
          <a:xfrm rot="5400000">
            <a:off x="1819519" y="4562081"/>
            <a:ext cx="175013" cy="27000"/>
            <a:chOff x="5662375" y="212375"/>
            <a:chExt cx="175013" cy="27000"/>
          </a:xfrm>
        </p:grpSpPr>
        <p:sp>
          <p:nvSpPr>
            <p:cNvPr id="1390" name="Google Shape;1390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3" name="Google Shape;1393;p27"/>
          <p:cNvGrpSpPr/>
          <p:nvPr/>
        </p:nvGrpSpPr>
        <p:grpSpPr>
          <a:xfrm rot="5400000">
            <a:off x="408594" y="4140781"/>
            <a:ext cx="175013" cy="27000"/>
            <a:chOff x="5662375" y="212375"/>
            <a:chExt cx="175013" cy="27000"/>
          </a:xfrm>
        </p:grpSpPr>
        <p:sp>
          <p:nvSpPr>
            <p:cNvPr id="1394" name="Google Shape;1394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5C592F3-DE7A-D5FE-D1A6-1AB4A8B03EF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vi-VN"/>
              <a:t>Trường Đại học Công nghệ Thông tin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DD64DE-8A70-C53B-A15C-7340781EB54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EA52142-B236-4FFD-904E-975F88B8D5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9">
    <p:spTree>
      <p:nvGrpSpPr>
        <p:cNvPr id="1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8" name="Google Shape;1398;p28"/>
          <p:cNvGrpSpPr/>
          <p:nvPr/>
        </p:nvGrpSpPr>
        <p:grpSpPr>
          <a:xfrm>
            <a:off x="261711" y="-1158"/>
            <a:ext cx="8550326" cy="3981600"/>
            <a:chOff x="261711" y="-1158"/>
            <a:chExt cx="8550326" cy="3981600"/>
          </a:xfrm>
        </p:grpSpPr>
        <p:cxnSp>
          <p:nvCxnSpPr>
            <p:cNvPr id="1399" name="Google Shape;1399;p28"/>
            <p:cNvCxnSpPr/>
            <p:nvPr/>
          </p:nvCxnSpPr>
          <p:spPr>
            <a:xfrm>
              <a:off x="515925" y="-1158"/>
              <a:ext cx="0" cy="39816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00" name="Google Shape;1400;p28"/>
            <p:cNvCxnSpPr/>
            <p:nvPr/>
          </p:nvCxnSpPr>
          <p:spPr>
            <a:xfrm>
              <a:off x="8666025" y="-1158"/>
              <a:ext cx="0" cy="19020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01" name="Google Shape;1401;p28"/>
            <p:cNvGrpSpPr/>
            <p:nvPr/>
          </p:nvGrpSpPr>
          <p:grpSpPr>
            <a:xfrm rot="10800000">
              <a:off x="343275" y="3300779"/>
              <a:ext cx="344736" cy="345385"/>
              <a:chOff x="7353050" y="316275"/>
              <a:chExt cx="292025" cy="292575"/>
            </a:xfrm>
          </p:grpSpPr>
          <p:sp>
            <p:nvSpPr>
              <p:cNvPr id="1402" name="Google Shape;1402;p2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3" name="Google Shape;1403;p2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4" name="Google Shape;1404;p2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5" name="Google Shape;1405;p2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06" name="Google Shape;1406;p28"/>
            <p:cNvGrpSpPr/>
            <p:nvPr/>
          </p:nvGrpSpPr>
          <p:grpSpPr>
            <a:xfrm rot="10800000">
              <a:off x="8520013" y="714742"/>
              <a:ext cx="292025" cy="292575"/>
              <a:chOff x="7353050" y="316275"/>
              <a:chExt cx="292025" cy="292575"/>
            </a:xfrm>
          </p:grpSpPr>
          <p:sp>
            <p:nvSpPr>
              <p:cNvPr id="1407" name="Google Shape;1407;p2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8" name="Google Shape;1408;p2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9" name="Google Shape;1409;p2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0" name="Google Shape;1410;p2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11" name="Google Shape;1411;p28"/>
            <p:cNvGrpSpPr/>
            <p:nvPr/>
          </p:nvGrpSpPr>
          <p:grpSpPr>
            <a:xfrm rot="10800000">
              <a:off x="261711" y="465077"/>
              <a:ext cx="507562" cy="507984"/>
              <a:chOff x="8064275" y="887850"/>
              <a:chExt cx="581800" cy="582350"/>
            </a:xfrm>
          </p:grpSpPr>
          <p:sp>
            <p:nvSpPr>
              <p:cNvPr id="1412" name="Google Shape;1412;p28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3" name="Google Shape;1413;p28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4" name="Google Shape;1414;p28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5" name="Google Shape;1415;p28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6" name="Google Shape;1416;p28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7" name="Google Shape;1417;p28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9B3460A-9656-781A-9D1A-B2FA6847A8F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vi-VN"/>
              <a:t>Trường Đại học Công nghệ Thông tin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609D35C-9041-000B-14FD-CFC70E14889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EA52142-B236-4FFD-904E-975F88B8D5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20">
    <p:spTree>
      <p:nvGrpSpPr>
        <p:cNvPr id="1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9" name="Google Shape;1419;p29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1420" name="Google Shape;1420;p29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21" name="Google Shape;1421;p29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1422" name="Google Shape;1422;p29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3" name="Google Shape;1423;p29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4" name="Google Shape;1424;p29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5" name="Google Shape;1425;p29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6" name="Google Shape;1426;p29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7" name="Google Shape;1427;p29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28" name="Google Shape;1428;p29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1429" name="Google Shape;1429;p29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0" name="Google Shape;1430;p29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1" name="Google Shape;1431;p29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2" name="Google Shape;1432;p29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33" name="Google Shape;1433;p29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1434" name="Google Shape;1434;p29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5" name="Google Shape;1435;p29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6" name="Google Shape;1436;p29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7" name="Google Shape;1437;p29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438" name="Google Shape;1438;p29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39" name="Google Shape;1439;p29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1440" name="Google Shape;1440;p29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1" name="Google Shape;1441;p29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2" name="Google Shape;1442;p29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3" name="Google Shape;1443;p29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4" name="Google Shape;1444;p29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5" name="Google Shape;1445;p29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46" name="Google Shape;1446;p29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1447" name="Google Shape;1447;p29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8" name="Google Shape;1448;p29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9" name="Google Shape;1449;p29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0" name="Google Shape;1450;p29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51" name="Google Shape;1451;p29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1452" name="Google Shape;1452;p29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3" name="Google Shape;1453;p29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4" name="Google Shape;1454;p29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5" name="Google Shape;1455;p29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56" name="Google Shape;1456;p29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1457" name="Google Shape;1457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8" name="Google Shape;1458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9" name="Google Shape;1459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0" name="Google Shape;1460;p29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1461" name="Google Shape;1461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2" name="Google Shape;1462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3" name="Google Shape;1463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4" name="Google Shape;1464;p29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1465" name="Google Shape;1465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6" name="Google Shape;1466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7" name="Google Shape;1467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8" name="Google Shape;1468;p29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469" name="Google Shape;1469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0" name="Google Shape;1470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1" name="Google Shape;1471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472" name="Google Shape;1472;p29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73" name="Google Shape;1473;p29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474" name="Google Shape;1474;p29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29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29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29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DF63A55-BDA5-3069-B3B5-DF6676F6377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vi-VN"/>
              <a:t>Trường Đại học Công nghệ Thông tin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6B0335-AD7F-2338-A2FF-4504D3E32AE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EA52142-B236-4FFD-904E-975F88B8D5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CUSTOM_21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9" name="Google Shape;1479;p30"/>
          <p:cNvGrpSpPr/>
          <p:nvPr/>
        </p:nvGrpSpPr>
        <p:grpSpPr>
          <a:xfrm>
            <a:off x="-6867" y="-6625"/>
            <a:ext cx="9152342" cy="5102050"/>
            <a:chOff x="-6867" y="-6625"/>
            <a:chExt cx="9152342" cy="5102050"/>
          </a:xfrm>
        </p:grpSpPr>
        <p:cxnSp>
          <p:nvCxnSpPr>
            <p:cNvPr id="1480" name="Google Shape;1480;p30"/>
            <p:cNvCxnSpPr/>
            <p:nvPr/>
          </p:nvCxnSpPr>
          <p:spPr>
            <a:xfrm>
              <a:off x="2904283" y="4513075"/>
              <a:ext cx="1133100" cy="306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1" name="Google Shape;1481;p30"/>
            <p:cNvCxnSpPr/>
            <p:nvPr/>
          </p:nvCxnSpPr>
          <p:spPr>
            <a:xfrm rot="10800000" flipH="1">
              <a:off x="1562083" y="4492325"/>
              <a:ext cx="1342200" cy="315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2" name="Google Shape;1482;p30"/>
            <p:cNvCxnSpPr/>
            <p:nvPr/>
          </p:nvCxnSpPr>
          <p:spPr>
            <a:xfrm>
              <a:off x="259558" y="4408000"/>
              <a:ext cx="1332000" cy="392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3" name="Google Shape;1483;p30"/>
            <p:cNvCxnSpPr/>
            <p:nvPr/>
          </p:nvCxnSpPr>
          <p:spPr>
            <a:xfrm>
              <a:off x="-6867" y="3993550"/>
              <a:ext cx="273900" cy="407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84" name="Google Shape;1484;p30"/>
            <p:cNvGrpSpPr/>
            <p:nvPr/>
          </p:nvGrpSpPr>
          <p:grpSpPr>
            <a:xfrm flipH="1">
              <a:off x="1278333" y="4513075"/>
              <a:ext cx="581800" cy="582350"/>
              <a:chOff x="8064275" y="887850"/>
              <a:chExt cx="581800" cy="582350"/>
            </a:xfrm>
          </p:grpSpPr>
          <p:sp>
            <p:nvSpPr>
              <p:cNvPr id="1485" name="Google Shape;1485;p30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6" name="Google Shape;1486;p30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7" name="Google Shape;1487;p30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8" name="Google Shape;1488;p30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9" name="Google Shape;1489;p30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0" name="Google Shape;1490;p30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91" name="Google Shape;1491;p30"/>
            <p:cNvGrpSpPr/>
            <p:nvPr/>
          </p:nvGrpSpPr>
          <p:grpSpPr>
            <a:xfrm flipH="1">
              <a:off x="2747608" y="4340463"/>
              <a:ext cx="292025" cy="292575"/>
              <a:chOff x="7353050" y="316275"/>
              <a:chExt cx="292025" cy="292575"/>
            </a:xfrm>
          </p:grpSpPr>
          <p:sp>
            <p:nvSpPr>
              <p:cNvPr id="1492" name="Google Shape;1492;p30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3" name="Google Shape;1493;p30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4" name="Google Shape;1494;p30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5" name="Google Shape;1495;p30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96" name="Google Shape;1496;p30"/>
            <p:cNvGrpSpPr/>
            <p:nvPr/>
          </p:nvGrpSpPr>
          <p:grpSpPr>
            <a:xfrm flipH="1">
              <a:off x="171308" y="4315025"/>
              <a:ext cx="175000" cy="175000"/>
              <a:chOff x="8792300" y="321275"/>
              <a:chExt cx="175000" cy="175000"/>
            </a:xfrm>
          </p:grpSpPr>
          <p:sp>
            <p:nvSpPr>
              <p:cNvPr id="1497" name="Google Shape;1497;p30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8" name="Google Shape;1498;p30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9" name="Google Shape;1499;p30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0" name="Google Shape;1500;p30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01" name="Google Shape;1501;p30"/>
            <p:cNvGrpSpPr/>
            <p:nvPr/>
          </p:nvGrpSpPr>
          <p:grpSpPr>
            <a:xfrm>
              <a:off x="3873197" y="4657550"/>
              <a:ext cx="293111" cy="293388"/>
              <a:chOff x="3164039" y="430875"/>
              <a:chExt cx="293111" cy="293388"/>
            </a:xfrm>
          </p:grpSpPr>
          <p:sp>
            <p:nvSpPr>
              <p:cNvPr id="1502" name="Google Shape;1502;p30"/>
              <p:cNvSpPr/>
              <p:nvPr/>
            </p:nvSpPr>
            <p:spPr>
              <a:xfrm flipH="1">
                <a:off x="3166281" y="433407"/>
                <a:ext cx="288614" cy="288337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3" name="Google Shape;1503;p30"/>
              <p:cNvSpPr/>
              <p:nvPr/>
            </p:nvSpPr>
            <p:spPr>
              <a:xfrm flipH="1">
                <a:off x="3164039" y="430875"/>
                <a:ext cx="293111" cy="293388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4" name="Google Shape;1504;p30"/>
              <p:cNvSpPr/>
              <p:nvPr/>
            </p:nvSpPr>
            <p:spPr>
              <a:xfrm flipH="1">
                <a:off x="3202780" y="469909"/>
                <a:ext cx="215626" cy="215337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5" name="Google Shape;1505;p30"/>
              <p:cNvSpPr/>
              <p:nvPr/>
            </p:nvSpPr>
            <p:spPr>
              <a:xfrm flipH="1">
                <a:off x="3200525" y="467377"/>
                <a:ext cx="220123" cy="220400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6" name="Google Shape;1506;p30"/>
              <p:cNvSpPr/>
              <p:nvPr/>
            </p:nvSpPr>
            <p:spPr>
              <a:xfrm flipH="1">
                <a:off x="3242641" y="509484"/>
                <a:ext cx="136177" cy="136177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7" name="Google Shape;1507;p30"/>
              <p:cNvSpPr/>
              <p:nvPr/>
            </p:nvSpPr>
            <p:spPr>
              <a:xfrm flipH="1">
                <a:off x="3240109" y="507242"/>
                <a:ext cx="140951" cy="140674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08" name="Google Shape;1508;p30"/>
            <p:cNvGrpSpPr/>
            <p:nvPr/>
          </p:nvGrpSpPr>
          <p:grpSpPr>
            <a:xfrm flipH="1">
              <a:off x="242270" y="4142425"/>
              <a:ext cx="175013" cy="27000"/>
              <a:chOff x="5662375" y="212375"/>
              <a:chExt cx="175013" cy="27000"/>
            </a:xfrm>
          </p:grpSpPr>
          <p:sp>
            <p:nvSpPr>
              <p:cNvPr id="1509" name="Google Shape;1509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0" name="Google Shape;1510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1" name="Google Shape;1511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512" name="Google Shape;1512;p30"/>
            <p:cNvCxnSpPr/>
            <p:nvPr/>
          </p:nvCxnSpPr>
          <p:spPr>
            <a:xfrm rot="10800000">
              <a:off x="5995050" y="226600"/>
              <a:ext cx="1504500" cy="224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13" name="Google Shape;1513;p30"/>
            <p:cNvCxnSpPr/>
            <p:nvPr/>
          </p:nvCxnSpPr>
          <p:spPr>
            <a:xfrm rot="10800000">
              <a:off x="7512925" y="457850"/>
              <a:ext cx="829500" cy="743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14" name="Google Shape;1514;p30"/>
            <p:cNvCxnSpPr/>
            <p:nvPr/>
          </p:nvCxnSpPr>
          <p:spPr>
            <a:xfrm flipH="1">
              <a:off x="8348975" y="-6625"/>
              <a:ext cx="796500" cy="1188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515" name="Google Shape;1515;p30"/>
            <p:cNvGrpSpPr/>
            <p:nvPr/>
          </p:nvGrpSpPr>
          <p:grpSpPr>
            <a:xfrm>
              <a:off x="8064275" y="1040250"/>
              <a:ext cx="581800" cy="582350"/>
              <a:chOff x="8064275" y="887850"/>
              <a:chExt cx="581800" cy="582350"/>
            </a:xfrm>
          </p:grpSpPr>
          <p:sp>
            <p:nvSpPr>
              <p:cNvPr id="1516" name="Google Shape;1516;p30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7" name="Google Shape;1517;p30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8" name="Google Shape;1518;p30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9" name="Google Shape;1519;p30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0" name="Google Shape;1520;p30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1" name="Google Shape;1521;p30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22" name="Google Shape;1522;p30"/>
            <p:cNvGrpSpPr/>
            <p:nvPr/>
          </p:nvGrpSpPr>
          <p:grpSpPr>
            <a:xfrm>
              <a:off x="7353050" y="316275"/>
              <a:ext cx="292025" cy="292575"/>
              <a:chOff x="7353050" y="316275"/>
              <a:chExt cx="292025" cy="292575"/>
            </a:xfrm>
          </p:grpSpPr>
          <p:sp>
            <p:nvSpPr>
              <p:cNvPr id="1523" name="Google Shape;1523;p30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4" name="Google Shape;1524;p30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5" name="Google Shape;1525;p30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6" name="Google Shape;1526;p30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27" name="Google Shape;1527;p30"/>
            <p:cNvGrpSpPr/>
            <p:nvPr/>
          </p:nvGrpSpPr>
          <p:grpSpPr>
            <a:xfrm>
              <a:off x="8792300" y="321275"/>
              <a:ext cx="175000" cy="175000"/>
              <a:chOff x="8792300" y="321275"/>
              <a:chExt cx="175000" cy="175000"/>
            </a:xfrm>
          </p:grpSpPr>
          <p:sp>
            <p:nvSpPr>
              <p:cNvPr id="1528" name="Google Shape;1528;p30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9" name="Google Shape;1529;p30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0" name="Google Shape;1530;p30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1" name="Google Shape;1531;p30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32" name="Google Shape;1532;p30"/>
            <p:cNvSpPr/>
            <p:nvPr/>
          </p:nvSpPr>
          <p:spPr>
            <a:xfrm>
              <a:off x="5829305" y="687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30"/>
            <p:cNvSpPr/>
            <p:nvPr/>
          </p:nvSpPr>
          <p:spPr>
            <a:xfrm>
              <a:off x="5827050" y="661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30"/>
            <p:cNvSpPr/>
            <p:nvPr/>
          </p:nvSpPr>
          <p:spPr>
            <a:xfrm>
              <a:off x="5865794" y="1052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30"/>
            <p:cNvSpPr/>
            <p:nvPr/>
          </p:nvSpPr>
          <p:spPr>
            <a:xfrm>
              <a:off x="5863552" y="1026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30"/>
            <p:cNvSpPr/>
            <p:nvPr/>
          </p:nvSpPr>
          <p:spPr>
            <a:xfrm>
              <a:off x="5905382" y="1447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30"/>
            <p:cNvSpPr/>
            <p:nvPr/>
          </p:nvSpPr>
          <p:spPr>
            <a:xfrm>
              <a:off x="5903140" y="1425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38" name="Google Shape;1538;p30"/>
            <p:cNvGrpSpPr/>
            <p:nvPr/>
          </p:nvGrpSpPr>
          <p:grpSpPr>
            <a:xfrm>
              <a:off x="8490050" y="170875"/>
              <a:ext cx="175013" cy="27000"/>
              <a:chOff x="5662375" y="212375"/>
              <a:chExt cx="175013" cy="27000"/>
            </a:xfrm>
          </p:grpSpPr>
          <p:sp>
            <p:nvSpPr>
              <p:cNvPr id="1539" name="Google Shape;1539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0" name="Google Shape;1540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42" name="Google Shape;1542;p30"/>
            <p:cNvGrpSpPr/>
            <p:nvPr/>
          </p:nvGrpSpPr>
          <p:grpSpPr>
            <a:xfrm>
              <a:off x="8678350" y="1658000"/>
              <a:ext cx="175013" cy="27000"/>
              <a:chOff x="5662375" y="212375"/>
              <a:chExt cx="175013" cy="27000"/>
            </a:xfrm>
          </p:grpSpPr>
          <p:sp>
            <p:nvSpPr>
              <p:cNvPr id="1543" name="Google Shape;1543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4" name="Google Shape;1544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5" name="Google Shape;1545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F808033-B84E-6FC0-58D9-4B053CAF025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vi-VN"/>
              <a:t>Trường Đại học Công nghệ Thông tin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8452494-B258-5285-D45C-A9775C79D65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EA52142-B236-4FFD-904E-975F88B8D5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 2">
  <p:cSld name="CUSTOM_22">
    <p:spTree>
      <p:nvGrpSpPr>
        <p:cNvPr id="1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7" name="Google Shape;1547;p31"/>
          <p:cNvGrpSpPr/>
          <p:nvPr/>
        </p:nvGrpSpPr>
        <p:grpSpPr>
          <a:xfrm>
            <a:off x="1349626" y="598417"/>
            <a:ext cx="6453730" cy="3631136"/>
            <a:chOff x="365750" y="1285025"/>
            <a:chExt cx="6934275" cy="3315500"/>
          </a:xfrm>
        </p:grpSpPr>
        <p:sp>
          <p:nvSpPr>
            <p:cNvPr id="1548" name="Google Shape;1548;p31"/>
            <p:cNvSpPr/>
            <p:nvPr/>
          </p:nvSpPr>
          <p:spPr>
            <a:xfrm>
              <a:off x="365750" y="1285025"/>
              <a:ext cx="6934275" cy="3315500"/>
            </a:xfrm>
            <a:custGeom>
              <a:avLst/>
              <a:gdLst/>
              <a:ahLst/>
              <a:cxnLst/>
              <a:rect l="l" t="t" r="r" b="b"/>
              <a:pathLst>
                <a:path w="277371" h="132620" extrusionOk="0">
                  <a:moveTo>
                    <a:pt x="139292" y="1"/>
                  </a:moveTo>
                  <a:cubicBezTo>
                    <a:pt x="131931" y="1"/>
                    <a:pt x="124510" y="530"/>
                    <a:pt x="116820" y="2020"/>
                  </a:cubicBezTo>
                  <a:cubicBezTo>
                    <a:pt x="97286" y="5794"/>
                    <a:pt x="78528" y="13563"/>
                    <a:pt x="62212" y="24940"/>
                  </a:cubicBezTo>
                  <a:cubicBezTo>
                    <a:pt x="40180" y="40312"/>
                    <a:pt x="16039" y="63953"/>
                    <a:pt x="5883" y="89204"/>
                  </a:cubicBezTo>
                  <a:cubicBezTo>
                    <a:pt x="2054" y="98638"/>
                    <a:pt x="1" y="109904"/>
                    <a:pt x="5162" y="118672"/>
                  </a:cubicBezTo>
                  <a:cubicBezTo>
                    <a:pt x="10878" y="128329"/>
                    <a:pt x="23309" y="131547"/>
                    <a:pt x="34519" y="132324"/>
                  </a:cubicBezTo>
                  <a:cubicBezTo>
                    <a:pt x="37485" y="132528"/>
                    <a:pt x="40447" y="132620"/>
                    <a:pt x="43408" y="132620"/>
                  </a:cubicBezTo>
                  <a:cubicBezTo>
                    <a:pt x="64717" y="132620"/>
                    <a:pt x="85919" y="127832"/>
                    <a:pt x="107164" y="125054"/>
                  </a:cubicBezTo>
                  <a:cubicBezTo>
                    <a:pt x="121795" y="123154"/>
                    <a:pt x="136548" y="122208"/>
                    <a:pt x="151300" y="122208"/>
                  </a:cubicBezTo>
                  <a:cubicBezTo>
                    <a:pt x="172303" y="122208"/>
                    <a:pt x="193303" y="124126"/>
                    <a:pt x="213939" y="127940"/>
                  </a:cubicBezTo>
                  <a:cubicBezTo>
                    <a:pt x="222522" y="129553"/>
                    <a:pt x="231673" y="131360"/>
                    <a:pt x="240407" y="131360"/>
                  </a:cubicBezTo>
                  <a:cubicBezTo>
                    <a:pt x="248501" y="131360"/>
                    <a:pt x="256237" y="129808"/>
                    <a:pt x="262831" y="125110"/>
                  </a:cubicBezTo>
                  <a:cubicBezTo>
                    <a:pt x="276372" y="115454"/>
                    <a:pt x="277371" y="99138"/>
                    <a:pt x="274429" y="84431"/>
                  </a:cubicBezTo>
                  <a:cubicBezTo>
                    <a:pt x="271488" y="69670"/>
                    <a:pt x="264329" y="59902"/>
                    <a:pt x="257059" y="47305"/>
                  </a:cubicBezTo>
                  <a:cubicBezTo>
                    <a:pt x="252786" y="39868"/>
                    <a:pt x="247736" y="33098"/>
                    <a:pt x="241798" y="27215"/>
                  </a:cubicBezTo>
                  <a:cubicBezTo>
                    <a:pt x="234972" y="20500"/>
                    <a:pt x="226925" y="14951"/>
                    <a:pt x="217768" y="11177"/>
                  </a:cubicBezTo>
                  <a:cubicBezTo>
                    <a:pt x="203783" y="5350"/>
                    <a:pt x="188521" y="3407"/>
                    <a:pt x="173482" y="2186"/>
                  </a:cubicBezTo>
                  <a:cubicBezTo>
                    <a:pt x="161726" y="1246"/>
                    <a:pt x="150579" y="1"/>
                    <a:pt x="1392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31"/>
            <p:cNvSpPr/>
            <p:nvPr/>
          </p:nvSpPr>
          <p:spPr>
            <a:xfrm>
              <a:off x="417100" y="1285575"/>
              <a:ext cx="6842700" cy="3314500"/>
            </a:xfrm>
            <a:custGeom>
              <a:avLst/>
              <a:gdLst/>
              <a:ahLst/>
              <a:cxnLst/>
              <a:rect l="l" t="t" r="r" b="b"/>
              <a:pathLst>
                <a:path w="273708" h="132580" extrusionOk="0">
                  <a:moveTo>
                    <a:pt x="137298" y="0"/>
                  </a:moveTo>
                  <a:cubicBezTo>
                    <a:pt x="129917" y="0"/>
                    <a:pt x="122480" y="500"/>
                    <a:pt x="114766" y="1998"/>
                  </a:cubicBezTo>
                  <a:cubicBezTo>
                    <a:pt x="95232" y="5772"/>
                    <a:pt x="76474" y="13541"/>
                    <a:pt x="60158" y="24918"/>
                  </a:cubicBezTo>
                  <a:cubicBezTo>
                    <a:pt x="38126" y="40290"/>
                    <a:pt x="13985" y="63931"/>
                    <a:pt x="3829" y="89182"/>
                  </a:cubicBezTo>
                  <a:cubicBezTo>
                    <a:pt x="1609" y="94621"/>
                    <a:pt x="0" y="100614"/>
                    <a:pt x="56" y="106386"/>
                  </a:cubicBezTo>
                  <a:cubicBezTo>
                    <a:pt x="56" y="110715"/>
                    <a:pt x="943" y="114877"/>
                    <a:pt x="3108" y="118650"/>
                  </a:cubicBezTo>
                  <a:cubicBezTo>
                    <a:pt x="8824" y="128307"/>
                    <a:pt x="21255" y="131525"/>
                    <a:pt x="32465" y="132302"/>
                  </a:cubicBezTo>
                  <a:cubicBezTo>
                    <a:pt x="35407" y="132469"/>
                    <a:pt x="38403" y="132580"/>
                    <a:pt x="41345" y="132580"/>
                  </a:cubicBezTo>
                  <a:cubicBezTo>
                    <a:pt x="62655" y="132580"/>
                    <a:pt x="83855" y="127807"/>
                    <a:pt x="105110" y="125032"/>
                  </a:cubicBezTo>
                  <a:cubicBezTo>
                    <a:pt x="119761" y="123146"/>
                    <a:pt x="134523" y="122202"/>
                    <a:pt x="149340" y="122202"/>
                  </a:cubicBezTo>
                  <a:cubicBezTo>
                    <a:pt x="170318" y="122202"/>
                    <a:pt x="191240" y="124089"/>
                    <a:pt x="211885" y="127918"/>
                  </a:cubicBezTo>
                  <a:cubicBezTo>
                    <a:pt x="220486" y="129528"/>
                    <a:pt x="229643" y="131359"/>
                    <a:pt x="238412" y="131359"/>
                  </a:cubicBezTo>
                  <a:cubicBezTo>
                    <a:pt x="246459" y="131359"/>
                    <a:pt x="254173" y="129805"/>
                    <a:pt x="260777" y="125088"/>
                  </a:cubicBezTo>
                  <a:cubicBezTo>
                    <a:pt x="270433" y="118206"/>
                    <a:pt x="273707" y="107884"/>
                    <a:pt x="273707" y="97229"/>
                  </a:cubicBezTo>
                  <a:cubicBezTo>
                    <a:pt x="273707" y="92956"/>
                    <a:pt x="273208" y="88627"/>
                    <a:pt x="272375" y="84409"/>
                  </a:cubicBezTo>
                  <a:cubicBezTo>
                    <a:pt x="269434" y="69648"/>
                    <a:pt x="262275" y="59880"/>
                    <a:pt x="255005" y="47283"/>
                  </a:cubicBezTo>
                  <a:cubicBezTo>
                    <a:pt x="250732" y="39846"/>
                    <a:pt x="245682" y="33076"/>
                    <a:pt x="239744" y="27193"/>
                  </a:cubicBezTo>
                  <a:cubicBezTo>
                    <a:pt x="232918" y="20478"/>
                    <a:pt x="224871" y="14929"/>
                    <a:pt x="215714" y="11155"/>
                  </a:cubicBezTo>
                  <a:cubicBezTo>
                    <a:pt x="201729" y="5328"/>
                    <a:pt x="186467" y="3385"/>
                    <a:pt x="171428" y="2164"/>
                  </a:cubicBezTo>
                  <a:cubicBezTo>
                    <a:pt x="159663" y="1221"/>
                    <a:pt x="148563" y="0"/>
                    <a:pt x="1372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50" name="Google Shape;1550;p31"/>
          <p:cNvSpPr txBox="1">
            <a:spLocks noGrp="1"/>
          </p:cNvSpPr>
          <p:nvPr>
            <p:ph type="title"/>
          </p:nvPr>
        </p:nvSpPr>
        <p:spPr>
          <a:xfrm>
            <a:off x="2624328" y="1018528"/>
            <a:ext cx="3904500" cy="190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grpSp>
        <p:nvGrpSpPr>
          <p:cNvPr id="1551" name="Google Shape;1551;p31"/>
          <p:cNvGrpSpPr/>
          <p:nvPr/>
        </p:nvGrpSpPr>
        <p:grpSpPr>
          <a:xfrm>
            <a:off x="-6867" y="-6625"/>
            <a:ext cx="9152342" cy="5102050"/>
            <a:chOff x="-6867" y="-6625"/>
            <a:chExt cx="9152342" cy="5102050"/>
          </a:xfrm>
        </p:grpSpPr>
        <p:cxnSp>
          <p:nvCxnSpPr>
            <p:cNvPr id="1552" name="Google Shape;1552;p31"/>
            <p:cNvCxnSpPr/>
            <p:nvPr/>
          </p:nvCxnSpPr>
          <p:spPr>
            <a:xfrm>
              <a:off x="2904283" y="4513075"/>
              <a:ext cx="1133100" cy="3063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53" name="Google Shape;1553;p31"/>
            <p:cNvCxnSpPr/>
            <p:nvPr/>
          </p:nvCxnSpPr>
          <p:spPr>
            <a:xfrm rot="10800000" flipH="1">
              <a:off x="1562083" y="4492325"/>
              <a:ext cx="1342200" cy="3153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54" name="Google Shape;1554;p31"/>
            <p:cNvCxnSpPr/>
            <p:nvPr/>
          </p:nvCxnSpPr>
          <p:spPr>
            <a:xfrm>
              <a:off x="259558" y="4408000"/>
              <a:ext cx="1332000" cy="3921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55" name="Google Shape;1555;p31"/>
            <p:cNvCxnSpPr/>
            <p:nvPr/>
          </p:nvCxnSpPr>
          <p:spPr>
            <a:xfrm>
              <a:off x="-6867" y="3993550"/>
              <a:ext cx="273900" cy="4071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556" name="Google Shape;1556;p31"/>
            <p:cNvGrpSpPr/>
            <p:nvPr/>
          </p:nvGrpSpPr>
          <p:grpSpPr>
            <a:xfrm flipH="1">
              <a:off x="1278333" y="4513075"/>
              <a:ext cx="581800" cy="582350"/>
              <a:chOff x="8064275" y="887850"/>
              <a:chExt cx="581800" cy="582350"/>
            </a:xfrm>
          </p:grpSpPr>
          <p:sp>
            <p:nvSpPr>
              <p:cNvPr id="1557" name="Google Shape;1557;p31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8" name="Google Shape;1558;p31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9" name="Google Shape;1559;p31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0" name="Google Shape;1560;p31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1" name="Google Shape;1561;p31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2" name="Google Shape;1562;p31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63" name="Google Shape;1563;p31"/>
            <p:cNvGrpSpPr/>
            <p:nvPr/>
          </p:nvGrpSpPr>
          <p:grpSpPr>
            <a:xfrm flipH="1">
              <a:off x="2747608" y="4340463"/>
              <a:ext cx="292025" cy="292575"/>
              <a:chOff x="7353050" y="316275"/>
              <a:chExt cx="292025" cy="292575"/>
            </a:xfrm>
          </p:grpSpPr>
          <p:sp>
            <p:nvSpPr>
              <p:cNvPr id="1564" name="Google Shape;1564;p31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5" name="Google Shape;1565;p31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6" name="Google Shape;1566;p31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7" name="Google Shape;1567;p31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68" name="Google Shape;1568;p31"/>
            <p:cNvGrpSpPr/>
            <p:nvPr/>
          </p:nvGrpSpPr>
          <p:grpSpPr>
            <a:xfrm flipH="1">
              <a:off x="171308" y="4315025"/>
              <a:ext cx="175000" cy="175000"/>
              <a:chOff x="8792300" y="321275"/>
              <a:chExt cx="175000" cy="175000"/>
            </a:xfrm>
          </p:grpSpPr>
          <p:sp>
            <p:nvSpPr>
              <p:cNvPr id="1569" name="Google Shape;1569;p31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0" name="Google Shape;1570;p31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1" name="Google Shape;1571;p31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2" name="Google Shape;1572;p31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73" name="Google Shape;1573;p31"/>
            <p:cNvGrpSpPr/>
            <p:nvPr/>
          </p:nvGrpSpPr>
          <p:grpSpPr>
            <a:xfrm>
              <a:off x="3873197" y="4657550"/>
              <a:ext cx="293111" cy="293388"/>
              <a:chOff x="3164039" y="430875"/>
              <a:chExt cx="293111" cy="293388"/>
            </a:xfrm>
          </p:grpSpPr>
          <p:sp>
            <p:nvSpPr>
              <p:cNvPr id="1574" name="Google Shape;1574;p31"/>
              <p:cNvSpPr/>
              <p:nvPr/>
            </p:nvSpPr>
            <p:spPr>
              <a:xfrm flipH="1">
                <a:off x="3166281" y="433407"/>
                <a:ext cx="288614" cy="288337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5" name="Google Shape;1575;p31"/>
              <p:cNvSpPr/>
              <p:nvPr/>
            </p:nvSpPr>
            <p:spPr>
              <a:xfrm flipH="1">
                <a:off x="3164039" y="430875"/>
                <a:ext cx="293111" cy="293388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6" name="Google Shape;1576;p31"/>
              <p:cNvSpPr/>
              <p:nvPr/>
            </p:nvSpPr>
            <p:spPr>
              <a:xfrm flipH="1">
                <a:off x="3202780" y="469909"/>
                <a:ext cx="215626" cy="215337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7" name="Google Shape;1577;p31"/>
              <p:cNvSpPr/>
              <p:nvPr/>
            </p:nvSpPr>
            <p:spPr>
              <a:xfrm flipH="1">
                <a:off x="3200525" y="467377"/>
                <a:ext cx="220123" cy="220400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8" name="Google Shape;1578;p31"/>
              <p:cNvSpPr/>
              <p:nvPr/>
            </p:nvSpPr>
            <p:spPr>
              <a:xfrm flipH="1">
                <a:off x="3242641" y="509484"/>
                <a:ext cx="136177" cy="136177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9" name="Google Shape;1579;p31"/>
              <p:cNvSpPr/>
              <p:nvPr/>
            </p:nvSpPr>
            <p:spPr>
              <a:xfrm flipH="1">
                <a:off x="3240109" y="507242"/>
                <a:ext cx="140951" cy="140674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80" name="Google Shape;1580;p31"/>
            <p:cNvGrpSpPr/>
            <p:nvPr/>
          </p:nvGrpSpPr>
          <p:grpSpPr>
            <a:xfrm flipH="1">
              <a:off x="242270" y="4142425"/>
              <a:ext cx="175013" cy="27000"/>
              <a:chOff x="5662375" y="212375"/>
              <a:chExt cx="175013" cy="27000"/>
            </a:xfrm>
          </p:grpSpPr>
          <p:sp>
            <p:nvSpPr>
              <p:cNvPr id="1581" name="Google Shape;1581;p31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2" name="Google Shape;1582;p31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3" name="Google Shape;1583;p31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584" name="Google Shape;1584;p31"/>
            <p:cNvCxnSpPr/>
            <p:nvPr/>
          </p:nvCxnSpPr>
          <p:spPr>
            <a:xfrm rot="10800000">
              <a:off x="5995050" y="226600"/>
              <a:ext cx="1504500" cy="2247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85" name="Google Shape;1585;p31"/>
            <p:cNvCxnSpPr/>
            <p:nvPr/>
          </p:nvCxnSpPr>
          <p:spPr>
            <a:xfrm rot="10800000">
              <a:off x="7512925" y="457850"/>
              <a:ext cx="829500" cy="7434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86" name="Google Shape;1586;p31"/>
            <p:cNvCxnSpPr/>
            <p:nvPr/>
          </p:nvCxnSpPr>
          <p:spPr>
            <a:xfrm flipH="1">
              <a:off x="8348975" y="-6625"/>
              <a:ext cx="796500" cy="11880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587" name="Google Shape;1587;p31"/>
            <p:cNvGrpSpPr/>
            <p:nvPr/>
          </p:nvGrpSpPr>
          <p:grpSpPr>
            <a:xfrm>
              <a:off x="8064275" y="1040250"/>
              <a:ext cx="581800" cy="582350"/>
              <a:chOff x="8064275" y="887850"/>
              <a:chExt cx="581800" cy="582350"/>
            </a:xfrm>
          </p:grpSpPr>
          <p:sp>
            <p:nvSpPr>
              <p:cNvPr id="1588" name="Google Shape;1588;p31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9" name="Google Shape;1589;p31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0" name="Google Shape;1590;p31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1" name="Google Shape;1591;p31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2" name="Google Shape;1592;p31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3" name="Google Shape;1593;p31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94" name="Google Shape;1594;p31"/>
            <p:cNvGrpSpPr/>
            <p:nvPr/>
          </p:nvGrpSpPr>
          <p:grpSpPr>
            <a:xfrm>
              <a:off x="7353050" y="316275"/>
              <a:ext cx="292025" cy="292575"/>
              <a:chOff x="7353050" y="316275"/>
              <a:chExt cx="292025" cy="292575"/>
            </a:xfrm>
          </p:grpSpPr>
          <p:sp>
            <p:nvSpPr>
              <p:cNvPr id="1595" name="Google Shape;1595;p31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6" name="Google Shape;1596;p31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7" name="Google Shape;1597;p31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8" name="Google Shape;1598;p31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99" name="Google Shape;1599;p31"/>
            <p:cNvGrpSpPr/>
            <p:nvPr/>
          </p:nvGrpSpPr>
          <p:grpSpPr>
            <a:xfrm>
              <a:off x="8792300" y="321275"/>
              <a:ext cx="175000" cy="175000"/>
              <a:chOff x="8792300" y="321275"/>
              <a:chExt cx="175000" cy="175000"/>
            </a:xfrm>
          </p:grpSpPr>
          <p:sp>
            <p:nvSpPr>
              <p:cNvPr id="1600" name="Google Shape;1600;p31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1" name="Google Shape;1601;p31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2" name="Google Shape;1602;p31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3" name="Google Shape;1603;p31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04" name="Google Shape;1604;p31"/>
            <p:cNvSpPr/>
            <p:nvPr/>
          </p:nvSpPr>
          <p:spPr>
            <a:xfrm>
              <a:off x="5829305" y="687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31"/>
            <p:cNvSpPr/>
            <p:nvPr/>
          </p:nvSpPr>
          <p:spPr>
            <a:xfrm>
              <a:off x="5827050" y="661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31"/>
            <p:cNvSpPr/>
            <p:nvPr/>
          </p:nvSpPr>
          <p:spPr>
            <a:xfrm>
              <a:off x="5865794" y="1052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31"/>
            <p:cNvSpPr/>
            <p:nvPr/>
          </p:nvSpPr>
          <p:spPr>
            <a:xfrm>
              <a:off x="5863552" y="1026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31"/>
            <p:cNvSpPr/>
            <p:nvPr/>
          </p:nvSpPr>
          <p:spPr>
            <a:xfrm>
              <a:off x="5905382" y="1447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31"/>
            <p:cNvSpPr/>
            <p:nvPr/>
          </p:nvSpPr>
          <p:spPr>
            <a:xfrm>
              <a:off x="5903140" y="1425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10" name="Google Shape;1610;p31"/>
            <p:cNvGrpSpPr/>
            <p:nvPr/>
          </p:nvGrpSpPr>
          <p:grpSpPr>
            <a:xfrm>
              <a:off x="8490050" y="170875"/>
              <a:ext cx="175013" cy="27000"/>
              <a:chOff x="5662375" y="212375"/>
              <a:chExt cx="175013" cy="27000"/>
            </a:xfrm>
          </p:grpSpPr>
          <p:sp>
            <p:nvSpPr>
              <p:cNvPr id="1611" name="Google Shape;1611;p31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2" name="Google Shape;1612;p31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3" name="Google Shape;1613;p31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14" name="Google Shape;1614;p31"/>
            <p:cNvGrpSpPr/>
            <p:nvPr/>
          </p:nvGrpSpPr>
          <p:grpSpPr>
            <a:xfrm>
              <a:off x="8678350" y="1658000"/>
              <a:ext cx="175013" cy="27000"/>
              <a:chOff x="5662375" y="212375"/>
              <a:chExt cx="175013" cy="27000"/>
            </a:xfrm>
          </p:grpSpPr>
          <p:sp>
            <p:nvSpPr>
              <p:cNvPr id="1615" name="Google Shape;1615;p31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6" name="Google Shape;1616;p31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7" name="Google Shape;1617;p31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618" name="Google Shape;1618;p31"/>
          <p:cNvSpPr txBox="1">
            <a:spLocks noGrp="1"/>
          </p:cNvSpPr>
          <p:nvPr>
            <p:ph type="subTitle" idx="1"/>
          </p:nvPr>
        </p:nvSpPr>
        <p:spPr>
          <a:xfrm>
            <a:off x="3639300" y="2596896"/>
            <a:ext cx="18654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A731B01-E524-42E2-23C7-8D13012E270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vi-VN"/>
              <a:t>Trường Đại học Công nghệ Thông tin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A3326F-8898-3733-CDA7-D84AF0CD918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EA52142-B236-4FFD-904E-975F88B8D5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23">
    <p:spTree>
      <p:nvGrpSpPr>
        <p:cNvPr id="1" name="Shape 1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0" name="Google Shape;1620;p32"/>
          <p:cNvSpPr txBox="1">
            <a:spLocks noGrp="1"/>
          </p:cNvSpPr>
          <p:nvPr>
            <p:ph type="body" idx="1"/>
          </p:nvPr>
        </p:nvSpPr>
        <p:spPr>
          <a:xfrm>
            <a:off x="1881350" y="1246850"/>
            <a:ext cx="2133300" cy="35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1621" name="Google Shape;1621;p32"/>
          <p:cNvSpPr txBox="1">
            <a:spLocks noGrp="1"/>
          </p:cNvSpPr>
          <p:nvPr>
            <p:ph type="body" idx="2"/>
          </p:nvPr>
        </p:nvSpPr>
        <p:spPr>
          <a:xfrm>
            <a:off x="4220325" y="1246850"/>
            <a:ext cx="3099900" cy="35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1622" name="Google Shape;1622;p32"/>
          <p:cNvSpPr txBox="1">
            <a:spLocks noGrp="1"/>
          </p:cNvSpPr>
          <p:nvPr>
            <p:ph type="title"/>
          </p:nvPr>
        </p:nvSpPr>
        <p:spPr>
          <a:xfrm>
            <a:off x="2532888" y="338328"/>
            <a:ext cx="40875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623" name="Google Shape;1623;p32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1624" name="Google Shape;1624;p32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625" name="Google Shape;1625;p32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1626" name="Google Shape;1626;p32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7" name="Google Shape;1627;p32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8" name="Google Shape;1628;p32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9" name="Google Shape;1629;p32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0" name="Google Shape;1630;p32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1" name="Google Shape;1631;p32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32" name="Google Shape;1632;p32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1633" name="Google Shape;1633;p32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4" name="Google Shape;1634;p32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5" name="Google Shape;1635;p32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6" name="Google Shape;1636;p32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37" name="Google Shape;1637;p32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1638" name="Google Shape;1638;p32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9" name="Google Shape;1639;p32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0" name="Google Shape;1640;p32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1" name="Google Shape;1641;p32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642" name="Google Shape;1642;p32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643" name="Google Shape;1643;p32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1644" name="Google Shape;1644;p32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5" name="Google Shape;1645;p32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6" name="Google Shape;1646;p32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7" name="Google Shape;1647;p32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8" name="Google Shape;1648;p32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9" name="Google Shape;1649;p32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50" name="Google Shape;1650;p32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1651" name="Google Shape;1651;p32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2" name="Google Shape;1652;p32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3" name="Google Shape;1653;p32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4" name="Google Shape;1654;p32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55" name="Google Shape;1655;p32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1656" name="Google Shape;1656;p32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7" name="Google Shape;1657;p32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8" name="Google Shape;1658;p32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9" name="Google Shape;1659;p32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60" name="Google Shape;1660;p32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1661" name="Google Shape;1661;p32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2" name="Google Shape;1662;p32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3" name="Google Shape;1663;p32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64" name="Google Shape;1664;p32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1665" name="Google Shape;1665;p32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6" name="Google Shape;1666;p32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7" name="Google Shape;1667;p32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68" name="Google Shape;1668;p32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1669" name="Google Shape;1669;p32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0" name="Google Shape;1670;p32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1" name="Google Shape;1671;p32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72" name="Google Shape;1672;p32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673" name="Google Shape;1673;p32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4" name="Google Shape;1674;p32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5" name="Google Shape;1675;p32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676" name="Google Shape;1676;p32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77" name="Google Shape;1677;p32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678" name="Google Shape;1678;p32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32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32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32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3EC9A11-D3A7-0CC8-5453-A8406D43832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vi-VN"/>
              <a:t>Trường Đại học Công nghệ Thông tin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D5A92E6-0569-7294-F318-41ED1F99656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EA52142-B236-4FFD-904E-975F88B8D5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4"/>
          <p:cNvSpPr txBox="1">
            <a:spLocks noGrp="1"/>
          </p:cNvSpPr>
          <p:nvPr>
            <p:ph type="subTitle" idx="1"/>
          </p:nvPr>
        </p:nvSpPr>
        <p:spPr>
          <a:xfrm>
            <a:off x="2167128" y="3054096"/>
            <a:ext cx="4809600" cy="11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grpSp>
        <p:nvGrpSpPr>
          <p:cNvPr id="111" name="Google Shape;111;p4"/>
          <p:cNvGrpSpPr/>
          <p:nvPr/>
        </p:nvGrpSpPr>
        <p:grpSpPr>
          <a:xfrm>
            <a:off x="4484494" y="4433000"/>
            <a:ext cx="175013" cy="27000"/>
            <a:chOff x="5662375" y="212375"/>
            <a:chExt cx="175013" cy="27000"/>
          </a:xfrm>
        </p:grpSpPr>
        <p:sp>
          <p:nvSpPr>
            <p:cNvPr id="112" name="Google Shape;112;p4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4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4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5" name="Google Shape;115;p4"/>
          <p:cNvSpPr txBox="1">
            <a:spLocks noGrp="1"/>
          </p:cNvSpPr>
          <p:nvPr>
            <p:ph type="title"/>
          </p:nvPr>
        </p:nvSpPr>
        <p:spPr>
          <a:xfrm>
            <a:off x="2167128" y="2478024"/>
            <a:ext cx="48096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16" name="Google Shape;116;p4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117" name="Google Shape;117;p4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18" name="Google Shape;118;p4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119" name="Google Shape;119;p4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4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4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22;p4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23;p4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4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5" name="Google Shape;125;p4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126" name="Google Shape;126;p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27;p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28;p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29;p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0" name="Google Shape;130;p4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131" name="Google Shape;131;p4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32;p4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33;p4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34;p4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35" name="Google Shape;135;p4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36" name="Google Shape;136;p4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137" name="Google Shape;137;p4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38;p4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139;p4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140;p4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41;p4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42;p4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3" name="Google Shape;143;p4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144" name="Google Shape;144;p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8" name="Google Shape;148;p4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149" name="Google Shape;149;p4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4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4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4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3" name="Google Shape;153;p4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154" name="Google Shape;154;p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55;p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7" name="Google Shape;157;p4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158" name="Google Shape;158;p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59;p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160;p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1" name="Google Shape;161;p4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162" name="Google Shape;162;p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163;p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164;p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5" name="Google Shape;165;p4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66" name="Google Shape;166;p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69" name="Google Shape;169;p4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0" name="Google Shape;170;p4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71" name="Google Shape;171;p4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4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4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4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D8D679E-5595-B1C9-37D7-AAE1DA74464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vi-VN"/>
              <a:t>Trường Đại học Công nghệ Thông tin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22FA5E-502D-EB87-BF6A-159E8B492E0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EA52142-B236-4FFD-904E-975F88B8D5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5"/>
          <p:cNvSpPr txBox="1">
            <a:spLocks noGrp="1"/>
          </p:cNvSpPr>
          <p:nvPr>
            <p:ph type="title"/>
          </p:nvPr>
        </p:nvSpPr>
        <p:spPr>
          <a:xfrm>
            <a:off x="1807671" y="338325"/>
            <a:ext cx="55287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5"/>
          <p:cNvSpPr txBox="1">
            <a:spLocks noGrp="1"/>
          </p:cNvSpPr>
          <p:nvPr>
            <p:ph type="subTitle" idx="1"/>
          </p:nvPr>
        </p:nvSpPr>
        <p:spPr>
          <a:xfrm>
            <a:off x="4956048" y="2532888"/>
            <a:ext cx="2084700" cy="13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178" name="Google Shape;178;p5"/>
          <p:cNvSpPr txBox="1">
            <a:spLocks noGrp="1"/>
          </p:cNvSpPr>
          <p:nvPr>
            <p:ph type="subTitle" idx="2"/>
          </p:nvPr>
        </p:nvSpPr>
        <p:spPr>
          <a:xfrm>
            <a:off x="2093976" y="2532888"/>
            <a:ext cx="2084700" cy="13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179" name="Google Shape;179;p5"/>
          <p:cNvSpPr txBox="1">
            <a:spLocks noGrp="1"/>
          </p:cNvSpPr>
          <p:nvPr>
            <p:ph type="subTitle" idx="3"/>
          </p:nvPr>
        </p:nvSpPr>
        <p:spPr>
          <a:xfrm>
            <a:off x="4956048" y="2221992"/>
            <a:ext cx="2084700" cy="28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80" name="Google Shape;180;p5"/>
          <p:cNvSpPr txBox="1">
            <a:spLocks noGrp="1"/>
          </p:cNvSpPr>
          <p:nvPr>
            <p:ph type="subTitle" idx="4"/>
          </p:nvPr>
        </p:nvSpPr>
        <p:spPr>
          <a:xfrm>
            <a:off x="2093976" y="2203704"/>
            <a:ext cx="2084700" cy="3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81" name="Google Shape;181;p5"/>
          <p:cNvSpPr txBox="1">
            <a:spLocks noGrp="1"/>
          </p:cNvSpPr>
          <p:nvPr>
            <p:ph type="title" idx="5" hasCustomPrompt="1"/>
          </p:nvPr>
        </p:nvSpPr>
        <p:spPr>
          <a:xfrm>
            <a:off x="2779776" y="1627632"/>
            <a:ext cx="722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2" name="Google Shape;182;p5"/>
          <p:cNvSpPr txBox="1">
            <a:spLocks noGrp="1"/>
          </p:cNvSpPr>
          <p:nvPr>
            <p:ph type="title" idx="6" hasCustomPrompt="1"/>
          </p:nvPr>
        </p:nvSpPr>
        <p:spPr>
          <a:xfrm>
            <a:off x="5641848" y="1627632"/>
            <a:ext cx="722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grpSp>
        <p:nvGrpSpPr>
          <p:cNvPr id="183" name="Google Shape;183;p5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184" name="Google Shape;184;p5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85" name="Google Shape;185;p5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186" name="Google Shape;186;p5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87;p5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188;p5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" name="Google Shape;189;p5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" name="Google Shape;190;p5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91;p5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2" name="Google Shape;192;p5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193" name="Google Shape;193;p5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" name="Google Shape;194;p5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195;p5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5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7" name="Google Shape;197;p5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198" name="Google Shape;198;p5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" name="Google Shape;199;p5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00;p5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01;p5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202" name="Google Shape;202;p5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203" name="Google Shape;203;p5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204" name="Google Shape;204;p5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05;p5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5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07;p5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208;p5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" name="Google Shape;209;p5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0" name="Google Shape;210;p5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211" name="Google Shape;211;p5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5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5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214;p5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5" name="Google Shape;215;p5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216" name="Google Shape;216;p5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17;p5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5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219;p5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0" name="Google Shape;220;p5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221" name="Google Shape;221;p5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222;p5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" name="Google Shape;223;p5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4" name="Google Shape;224;p5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225" name="Google Shape;225;p5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5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5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8" name="Google Shape;228;p5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229" name="Google Shape;229;p5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5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5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2" name="Google Shape;232;p5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233" name="Google Shape;233;p5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234;p5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235;p5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236" name="Google Shape;236;p5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7" name="Google Shape;237;p5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38" name="Google Shape;238;p5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5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5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5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D4ACEE0-E4ED-9C11-5876-BDC70FDDAE8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vi-VN"/>
              <a:t>Trường Đại học Công nghệ Thông tin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86A6D48-1BC2-520F-F63B-74647569A9B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EA52142-B236-4FFD-904E-975F88B8D5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6"/>
          <p:cNvSpPr txBox="1">
            <a:spLocks noGrp="1"/>
          </p:cNvSpPr>
          <p:nvPr>
            <p:ph type="title"/>
          </p:nvPr>
        </p:nvSpPr>
        <p:spPr>
          <a:xfrm>
            <a:off x="1823475" y="338328"/>
            <a:ext cx="549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244" name="Google Shape;244;p6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245" name="Google Shape;245;p6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246" name="Google Shape;246;p6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247" name="Google Shape;247;p6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6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6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250;p6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6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6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3" name="Google Shape;253;p6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254" name="Google Shape;254;p6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255;p6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6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6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8" name="Google Shape;258;p6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259" name="Google Shape;259;p6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260;p6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6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6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263" name="Google Shape;263;p6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264" name="Google Shape;264;p6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265" name="Google Shape;265;p6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6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6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268;p6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269;p6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270;p6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1" name="Google Shape;271;p6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272" name="Google Shape;272;p6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273;p6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" name="Google Shape;274;p6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275;p6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6" name="Google Shape;276;p6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277" name="Google Shape;277;p6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278;p6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279;p6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280;p6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1" name="Google Shape;281;p6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282" name="Google Shape;282;p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283;p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" name="Google Shape;284;p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5" name="Google Shape;285;p6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286" name="Google Shape;286;p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287;p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288;p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9" name="Google Shape;289;p6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290" name="Google Shape;290;p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" name="Google Shape;291;p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" name="Google Shape;292;p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3" name="Google Shape;293;p6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294" name="Google Shape;294;p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295;p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" name="Google Shape;296;p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297" name="Google Shape;297;p6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8" name="Google Shape;298;p6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99" name="Google Shape;299;p6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6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6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6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E5D02E9-5A17-6974-842A-6F89E8C87E5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vi-VN"/>
              <a:t>Trường Đại học Công nghệ Thông tin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3CAF3B7-035A-3846-0CF2-7487FBFB4B3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992288" y="4851406"/>
            <a:ext cx="2057400" cy="274637"/>
          </a:xfrm>
        </p:spPr>
        <p:txBody>
          <a:bodyPr/>
          <a:lstStyle/>
          <a:p>
            <a:fld id="{BEA52142-B236-4FFD-904E-975F88B8D5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7"/>
          <p:cNvSpPr txBox="1">
            <a:spLocks noGrp="1"/>
          </p:cNvSpPr>
          <p:nvPr>
            <p:ph type="subTitle" idx="1"/>
          </p:nvPr>
        </p:nvSpPr>
        <p:spPr>
          <a:xfrm>
            <a:off x="804672" y="1984248"/>
            <a:ext cx="32919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305" name="Google Shape;305;p7"/>
          <p:cNvSpPr txBox="1">
            <a:spLocks noGrp="1"/>
          </p:cNvSpPr>
          <p:nvPr>
            <p:ph type="title"/>
          </p:nvPr>
        </p:nvSpPr>
        <p:spPr>
          <a:xfrm>
            <a:off x="804672" y="3319272"/>
            <a:ext cx="32919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cxnSp>
        <p:nvCxnSpPr>
          <p:cNvPr id="306" name="Google Shape;306;p7"/>
          <p:cNvCxnSpPr/>
          <p:nvPr/>
        </p:nvCxnSpPr>
        <p:spPr>
          <a:xfrm>
            <a:off x="1645925" y="5231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7" name="Google Shape;307;p7"/>
          <p:cNvCxnSpPr/>
          <p:nvPr/>
        </p:nvCxnSpPr>
        <p:spPr>
          <a:xfrm rot="10800000" flipH="1">
            <a:off x="803050" y="529675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8" name="Google Shape;308;p7"/>
          <p:cNvCxnSpPr/>
          <p:nvPr/>
        </p:nvCxnSpPr>
        <p:spPr>
          <a:xfrm>
            <a:off x="0" y="6520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09" name="Google Shape;309;p7"/>
          <p:cNvGrpSpPr/>
          <p:nvPr/>
        </p:nvGrpSpPr>
        <p:grpSpPr>
          <a:xfrm flipH="1">
            <a:off x="499400" y="959675"/>
            <a:ext cx="581800" cy="582350"/>
            <a:chOff x="8064275" y="887850"/>
            <a:chExt cx="581800" cy="582350"/>
          </a:xfrm>
        </p:grpSpPr>
        <p:sp>
          <p:nvSpPr>
            <p:cNvPr id="310" name="Google Shape;310;p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6" name="Google Shape;316;p7"/>
          <p:cNvGrpSpPr/>
          <p:nvPr/>
        </p:nvGrpSpPr>
        <p:grpSpPr>
          <a:xfrm flipH="1">
            <a:off x="1500400" y="388100"/>
            <a:ext cx="292025" cy="292575"/>
            <a:chOff x="7353050" y="316275"/>
            <a:chExt cx="292025" cy="292575"/>
          </a:xfrm>
        </p:grpSpPr>
        <p:sp>
          <p:nvSpPr>
            <p:cNvPr id="317" name="Google Shape;317;p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1" name="Google Shape;321;p7"/>
          <p:cNvSpPr/>
          <p:nvPr/>
        </p:nvSpPr>
        <p:spPr>
          <a:xfrm flipH="1">
            <a:off x="3166281" y="497632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p7"/>
          <p:cNvSpPr/>
          <p:nvPr/>
        </p:nvSpPr>
        <p:spPr>
          <a:xfrm flipH="1">
            <a:off x="3164039" y="495100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p7"/>
          <p:cNvSpPr/>
          <p:nvPr/>
        </p:nvSpPr>
        <p:spPr>
          <a:xfrm flipH="1">
            <a:off x="3202780" y="534134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7"/>
          <p:cNvSpPr/>
          <p:nvPr/>
        </p:nvSpPr>
        <p:spPr>
          <a:xfrm flipH="1">
            <a:off x="3200525" y="531602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7"/>
          <p:cNvSpPr/>
          <p:nvPr/>
        </p:nvSpPr>
        <p:spPr>
          <a:xfrm flipH="1">
            <a:off x="3242641" y="573709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7"/>
          <p:cNvSpPr/>
          <p:nvPr/>
        </p:nvSpPr>
        <p:spPr>
          <a:xfrm flipH="1">
            <a:off x="3240109" y="571467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7" name="Google Shape;327;p7"/>
          <p:cNvGrpSpPr/>
          <p:nvPr/>
        </p:nvGrpSpPr>
        <p:grpSpPr>
          <a:xfrm flipH="1">
            <a:off x="3527112" y="361100"/>
            <a:ext cx="175013" cy="27000"/>
            <a:chOff x="5662375" y="212375"/>
            <a:chExt cx="175013" cy="27000"/>
          </a:xfrm>
        </p:grpSpPr>
        <p:sp>
          <p:nvSpPr>
            <p:cNvPr id="328" name="Google Shape;328;p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1" name="Google Shape;331;p7"/>
          <p:cNvGrpSpPr/>
          <p:nvPr/>
        </p:nvGrpSpPr>
        <p:grpSpPr>
          <a:xfrm flipH="1">
            <a:off x="480412" y="242700"/>
            <a:ext cx="175013" cy="27000"/>
            <a:chOff x="5662375" y="212375"/>
            <a:chExt cx="175013" cy="27000"/>
          </a:xfrm>
        </p:grpSpPr>
        <p:sp>
          <p:nvSpPr>
            <p:cNvPr id="332" name="Google Shape;332;p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5" name="Google Shape;335;p7"/>
          <p:cNvGrpSpPr/>
          <p:nvPr/>
        </p:nvGrpSpPr>
        <p:grpSpPr>
          <a:xfrm flipH="1">
            <a:off x="901712" y="1653625"/>
            <a:ext cx="175013" cy="27000"/>
            <a:chOff x="5662375" y="212375"/>
            <a:chExt cx="175013" cy="27000"/>
          </a:xfrm>
        </p:grpSpPr>
        <p:sp>
          <p:nvSpPr>
            <p:cNvPr id="336" name="Google Shape;336;p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39" name="Google Shape;339;p7"/>
          <p:cNvCxnSpPr/>
          <p:nvPr/>
        </p:nvCxnSpPr>
        <p:spPr>
          <a:xfrm>
            <a:off x="791400" y="42124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0" name="Google Shape;340;p7"/>
          <p:cNvCxnSpPr/>
          <p:nvPr/>
        </p:nvCxnSpPr>
        <p:spPr>
          <a:xfrm rot="10800000" flipH="1">
            <a:off x="0" y="42204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41" name="Google Shape;341;p7"/>
          <p:cNvGrpSpPr/>
          <p:nvPr/>
        </p:nvGrpSpPr>
        <p:grpSpPr>
          <a:xfrm rot="10800000">
            <a:off x="499400" y="3940925"/>
            <a:ext cx="581800" cy="582350"/>
            <a:chOff x="8064275" y="887850"/>
            <a:chExt cx="581800" cy="582350"/>
          </a:xfrm>
        </p:grpSpPr>
        <p:sp>
          <p:nvSpPr>
            <p:cNvPr id="342" name="Google Shape;342;p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8" name="Google Shape;348;p7"/>
          <p:cNvGrpSpPr/>
          <p:nvPr/>
        </p:nvGrpSpPr>
        <p:grpSpPr>
          <a:xfrm rot="10800000">
            <a:off x="1819575" y="4586750"/>
            <a:ext cx="292025" cy="292575"/>
            <a:chOff x="7353050" y="316275"/>
            <a:chExt cx="292025" cy="292575"/>
          </a:xfrm>
        </p:grpSpPr>
        <p:sp>
          <p:nvSpPr>
            <p:cNvPr id="349" name="Google Shape;349;p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3" name="Google Shape;353;p7"/>
          <p:cNvGrpSpPr/>
          <p:nvPr/>
        </p:nvGrpSpPr>
        <p:grpSpPr>
          <a:xfrm rot="10800000">
            <a:off x="212525" y="4645550"/>
            <a:ext cx="175000" cy="175000"/>
            <a:chOff x="8792300" y="321275"/>
            <a:chExt cx="175000" cy="175000"/>
          </a:xfrm>
        </p:grpSpPr>
        <p:sp>
          <p:nvSpPr>
            <p:cNvPr id="354" name="Google Shape;354;p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8" name="Google Shape;358;p7"/>
          <p:cNvGrpSpPr/>
          <p:nvPr/>
        </p:nvGrpSpPr>
        <p:grpSpPr>
          <a:xfrm rot="10800000">
            <a:off x="480412" y="4852325"/>
            <a:ext cx="175013" cy="27000"/>
            <a:chOff x="5662375" y="212375"/>
            <a:chExt cx="175013" cy="27000"/>
          </a:xfrm>
        </p:grpSpPr>
        <p:sp>
          <p:nvSpPr>
            <p:cNvPr id="359" name="Google Shape;359;p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2" name="Google Shape;362;p7"/>
          <p:cNvGrpSpPr/>
          <p:nvPr/>
        </p:nvGrpSpPr>
        <p:grpSpPr>
          <a:xfrm rot="10800000">
            <a:off x="1054112" y="3898600"/>
            <a:ext cx="175013" cy="27000"/>
            <a:chOff x="5662375" y="212375"/>
            <a:chExt cx="175013" cy="27000"/>
          </a:xfrm>
        </p:grpSpPr>
        <p:sp>
          <p:nvSpPr>
            <p:cNvPr id="363" name="Google Shape;363;p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7A20437-EC7D-D4BD-79F4-BAAFCF1DD2D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vi-VN"/>
              <a:t>Trường Đại học Công nghệ Thông tin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C5396E0-0418-5891-CFAC-76364C3126D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EA52142-B236-4FFD-904E-975F88B8D5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9"/>
          <p:cNvSpPr txBox="1">
            <a:spLocks noGrp="1"/>
          </p:cNvSpPr>
          <p:nvPr>
            <p:ph type="title"/>
          </p:nvPr>
        </p:nvSpPr>
        <p:spPr>
          <a:xfrm>
            <a:off x="896112" y="2039112"/>
            <a:ext cx="3566100" cy="136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40" name="Google Shape;440;p9"/>
          <p:cNvSpPr txBox="1">
            <a:spLocks noGrp="1"/>
          </p:cNvSpPr>
          <p:nvPr>
            <p:ph type="body" idx="1"/>
          </p:nvPr>
        </p:nvSpPr>
        <p:spPr>
          <a:xfrm>
            <a:off x="4899150" y="821850"/>
            <a:ext cx="3096000" cy="34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441" name="Google Shape;441;p9"/>
          <p:cNvCxnSpPr/>
          <p:nvPr/>
        </p:nvCxnSpPr>
        <p:spPr>
          <a:xfrm>
            <a:off x="1645925" y="5231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2" name="Google Shape;442;p9"/>
          <p:cNvCxnSpPr/>
          <p:nvPr/>
        </p:nvCxnSpPr>
        <p:spPr>
          <a:xfrm rot="10800000" flipH="1">
            <a:off x="803050" y="529675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3" name="Google Shape;443;p9"/>
          <p:cNvCxnSpPr/>
          <p:nvPr/>
        </p:nvCxnSpPr>
        <p:spPr>
          <a:xfrm>
            <a:off x="0" y="6520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44" name="Google Shape;444;p9"/>
          <p:cNvGrpSpPr/>
          <p:nvPr/>
        </p:nvGrpSpPr>
        <p:grpSpPr>
          <a:xfrm flipH="1">
            <a:off x="499400" y="959675"/>
            <a:ext cx="581800" cy="582350"/>
            <a:chOff x="8064275" y="887850"/>
            <a:chExt cx="581800" cy="582350"/>
          </a:xfrm>
        </p:grpSpPr>
        <p:sp>
          <p:nvSpPr>
            <p:cNvPr id="445" name="Google Shape;445;p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1" name="Google Shape;451;p9"/>
          <p:cNvGrpSpPr/>
          <p:nvPr/>
        </p:nvGrpSpPr>
        <p:grpSpPr>
          <a:xfrm flipH="1">
            <a:off x="1500400" y="388100"/>
            <a:ext cx="292025" cy="292575"/>
            <a:chOff x="7353050" y="316275"/>
            <a:chExt cx="292025" cy="292575"/>
          </a:xfrm>
        </p:grpSpPr>
        <p:sp>
          <p:nvSpPr>
            <p:cNvPr id="452" name="Google Shape;452;p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6" name="Google Shape;456;p9"/>
          <p:cNvSpPr/>
          <p:nvPr/>
        </p:nvSpPr>
        <p:spPr>
          <a:xfrm flipH="1">
            <a:off x="3166281" y="497632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9"/>
          <p:cNvSpPr/>
          <p:nvPr/>
        </p:nvSpPr>
        <p:spPr>
          <a:xfrm flipH="1">
            <a:off x="3164039" y="495100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p9"/>
          <p:cNvSpPr/>
          <p:nvPr/>
        </p:nvSpPr>
        <p:spPr>
          <a:xfrm flipH="1">
            <a:off x="3202780" y="534134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" name="Google Shape;459;p9"/>
          <p:cNvSpPr/>
          <p:nvPr/>
        </p:nvSpPr>
        <p:spPr>
          <a:xfrm flipH="1">
            <a:off x="3200525" y="531602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9"/>
          <p:cNvSpPr/>
          <p:nvPr/>
        </p:nvSpPr>
        <p:spPr>
          <a:xfrm flipH="1">
            <a:off x="3242641" y="573709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" name="Google Shape;461;p9"/>
          <p:cNvSpPr/>
          <p:nvPr/>
        </p:nvSpPr>
        <p:spPr>
          <a:xfrm flipH="1">
            <a:off x="3240109" y="571467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2" name="Google Shape;462;p9"/>
          <p:cNvGrpSpPr/>
          <p:nvPr/>
        </p:nvGrpSpPr>
        <p:grpSpPr>
          <a:xfrm flipH="1">
            <a:off x="3527112" y="361100"/>
            <a:ext cx="175013" cy="27000"/>
            <a:chOff x="5662375" y="212375"/>
            <a:chExt cx="175013" cy="27000"/>
          </a:xfrm>
        </p:grpSpPr>
        <p:sp>
          <p:nvSpPr>
            <p:cNvPr id="463" name="Google Shape;463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6" name="Google Shape;466;p9"/>
          <p:cNvGrpSpPr/>
          <p:nvPr/>
        </p:nvGrpSpPr>
        <p:grpSpPr>
          <a:xfrm flipH="1">
            <a:off x="480412" y="242700"/>
            <a:ext cx="175013" cy="27000"/>
            <a:chOff x="5662375" y="212375"/>
            <a:chExt cx="175013" cy="27000"/>
          </a:xfrm>
        </p:grpSpPr>
        <p:sp>
          <p:nvSpPr>
            <p:cNvPr id="467" name="Google Shape;467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0" name="Google Shape;470;p9"/>
          <p:cNvGrpSpPr/>
          <p:nvPr/>
        </p:nvGrpSpPr>
        <p:grpSpPr>
          <a:xfrm flipH="1">
            <a:off x="901712" y="1653625"/>
            <a:ext cx="175013" cy="27000"/>
            <a:chOff x="5662375" y="212375"/>
            <a:chExt cx="175013" cy="27000"/>
          </a:xfrm>
        </p:grpSpPr>
        <p:sp>
          <p:nvSpPr>
            <p:cNvPr id="471" name="Google Shape;471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74" name="Google Shape;474;p9"/>
          <p:cNvCxnSpPr/>
          <p:nvPr/>
        </p:nvCxnSpPr>
        <p:spPr>
          <a:xfrm>
            <a:off x="791400" y="42124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5" name="Google Shape;475;p9"/>
          <p:cNvCxnSpPr/>
          <p:nvPr/>
        </p:nvCxnSpPr>
        <p:spPr>
          <a:xfrm rot="10800000" flipH="1">
            <a:off x="0" y="42204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76" name="Google Shape;476;p9"/>
          <p:cNvGrpSpPr/>
          <p:nvPr/>
        </p:nvGrpSpPr>
        <p:grpSpPr>
          <a:xfrm rot="10800000">
            <a:off x="499400" y="3940925"/>
            <a:ext cx="581800" cy="582350"/>
            <a:chOff x="8064275" y="887850"/>
            <a:chExt cx="581800" cy="582350"/>
          </a:xfrm>
        </p:grpSpPr>
        <p:sp>
          <p:nvSpPr>
            <p:cNvPr id="477" name="Google Shape;477;p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3" name="Google Shape;483;p9"/>
          <p:cNvGrpSpPr/>
          <p:nvPr/>
        </p:nvGrpSpPr>
        <p:grpSpPr>
          <a:xfrm rot="10800000">
            <a:off x="1819575" y="4586750"/>
            <a:ext cx="292025" cy="292575"/>
            <a:chOff x="7353050" y="316275"/>
            <a:chExt cx="292025" cy="292575"/>
          </a:xfrm>
        </p:grpSpPr>
        <p:sp>
          <p:nvSpPr>
            <p:cNvPr id="484" name="Google Shape;484;p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8" name="Google Shape;488;p9"/>
          <p:cNvGrpSpPr/>
          <p:nvPr/>
        </p:nvGrpSpPr>
        <p:grpSpPr>
          <a:xfrm rot="10800000">
            <a:off x="212525" y="4645550"/>
            <a:ext cx="175000" cy="175000"/>
            <a:chOff x="8792300" y="321275"/>
            <a:chExt cx="175000" cy="175000"/>
          </a:xfrm>
        </p:grpSpPr>
        <p:sp>
          <p:nvSpPr>
            <p:cNvPr id="489" name="Google Shape;489;p9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9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9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9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3" name="Google Shape;493;p9"/>
          <p:cNvGrpSpPr/>
          <p:nvPr/>
        </p:nvGrpSpPr>
        <p:grpSpPr>
          <a:xfrm rot="10800000">
            <a:off x="480412" y="4852325"/>
            <a:ext cx="175013" cy="27000"/>
            <a:chOff x="5662375" y="212375"/>
            <a:chExt cx="175013" cy="27000"/>
          </a:xfrm>
        </p:grpSpPr>
        <p:sp>
          <p:nvSpPr>
            <p:cNvPr id="494" name="Google Shape;494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7" name="Google Shape;497;p9"/>
          <p:cNvGrpSpPr/>
          <p:nvPr/>
        </p:nvGrpSpPr>
        <p:grpSpPr>
          <a:xfrm rot="10800000">
            <a:off x="1054112" y="3898600"/>
            <a:ext cx="175013" cy="27000"/>
            <a:chOff x="5662375" y="212375"/>
            <a:chExt cx="175013" cy="27000"/>
          </a:xfrm>
        </p:grpSpPr>
        <p:sp>
          <p:nvSpPr>
            <p:cNvPr id="498" name="Google Shape;498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51B763B-13E4-7648-21B1-A06FB4D4D63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vi-VN"/>
              <a:t>Trường Đại học Công nghệ Thông tin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1F9800C-E7E8-124A-A1B4-0D63ED6222B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EA52142-B236-4FFD-904E-975F88B8D5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10"/>
          <p:cNvSpPr txBox="1">
            <a:spLocks noGrp="1"/>
          </p:cNvSpPr>
          <p:nvPr>
            <p:ph type="body" idx="1"/>
          </p:nvPr>
        </p:nvSpPr>
        <p:spPr>
          <a:xfrm>
            <a:off x="1122050" y="1947672"/>
            <a:ext cx="2788800" cy="13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Barlow Semi Condensed"/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</a:lstStyle>
          <a:p>
            <a:endParaRPr/>
          </a:p>
        </p:txBody>
      </p:sp>
      <p:sp>
        <p:nvSpPr>
          <p:cNvPr id="503" name="Google Shape;503;p10"/>
          <p:cNvSpPr txBox="1">
            <a:spLocks noGrp="1"/>
          </p:cNvSpPr>
          <p:nvPr>
            <p:ph type="title"/>
          </p:nvPr>
        </p:nvSpPr>
        <p:spPr>
          <a:xfrm>
            <a:off x="2100600" y="347472"/>
            <a:ext cx="4947000" cy="58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cxnSp>
        <p:nvCxnSpPr>
          <p:cNvPr id="504" name="Google Shape;504;p10"/>
          <p:cNvCxnSpPr/>
          <p:nvPr/>
        </p:nvCxnSpPr>
        <p:spPr>
          <a:xfrm>
            <a:off x="590450" y="4340600"/>
            <a:ext cx="1212900" cy="42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5" name="Google Shape;505;p10"/>
          <p:cNvCxnSpPr/>
          <p:nvPr/>
        </p:nvCxnSpPr>
        <p:spPr>
          <a:xfrm rot="10800000" flipH="1">
            <a:off x="7975" y="4332600"/>
            <a:ext cx="582600" cy="654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06" name="Google Shape;506;p10"/>
          <p:cNvGrpSpPr/>
          <p:nvPr/>
        </p:nvGrpSpPr>
        <p:grpSpPr>
          <a:xfrm flipH="1">
            <a:off x="431725" y="4183775"/>
            <a:ext cx="292025" cy="292575"/>
            <a:chOff x="7353050" y="316275"/>
            <a:chExt cx="292025" cy="292575"/>
          </a:xfrm>
        </p:grpSpPr>
        <p:sp>
          <p:nvSpPr>
            <p:cNvPr id="507" name="Google Shape;507;p10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10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10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10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1" name="Google Shape;511;p10"/>
          <p:cNvGrpSpPr/>
          <p:nvPr/>
        </p:nvGrpSpPr>
        <p:grpSpPr>
          <a:xfrm>
            <a:off x="1646714" y="4616575"/>
            <a:ext cx="293111" cy="293388"/>
            <a:chOff x="3164039" y="430875"/>
            <a:chExt cx="293111" cy="293388"/>
          </a:xfrm>
        </p:grpSpPr>
        <p:sp>
          <p:nvSpPr>
            <p:cNvPr id="512" name="Google Shape;512;p10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10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10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10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10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10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518" name="Google Shape;518;p10"/>
          <p:cNvCxnSpPr/>
          <p:nvPr/>
        </p:nvCxnSpPr>
        <p:spPr>
          <a:xfrm rot="10800000">
            <a:off x="7196975" y="2951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9" name="Google Shape;519;p10"/>
          <p:cNvCxnSpPr/>
          <p:nvPr/>
        </p:nvCxnSpPr>
        <p:spPr>
          <a:xfrm flipH="1">
            <a:off x="8354075" y="-66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20" name="Google Shape;520;p10"/>
          <p:cNvGrpSpPr/>
          <p:nvPr/>
        </p:nvGrpSpPr>
        <p:grpSpPr>
          <a:xfrm>
            <a:off x="8064275" y="526925"/>
            <a:ext cx="581800" cy="582350"/>
            <a:chOff x="8064275" y="887850"/>
            <a:chExt cx="581800" cy="582350"/>
          </a:xfrm>
        </p:grpSpPr>
        <p:sp>
          <p:nvSpPr>
            <p:cNvPr id="521" name="Google Shape;521;p10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10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10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10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10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10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7" name="Google Shape;527;p10"/>
          <p:cNvGrpSpPr/>
          <p:nvPr/>
        </p:nvGrpSpPr>
        <p:grpSpPr>
          <a:xfrm>
            <a:off x="7033875" y="170875"/>
            <a:ext cx="292025" cy="292575"/>
            <a:chOff x="7353050" y="316275"/>
            <a:chExt cx="292025" cy="292575"/>
          </a:xfrm>
        </p:grpSpPr>
        <p:sp>
          <p:nvSpPr>
            <p:cNvPr id="528" name="Google Shape;528;p10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10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10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10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2" name="Google Shape;532;p10"/>
          <p:cNvGrpSpPr/>
          <p:nvPr/>
        </p:nvGrpSpPr>
        <p:grpSpPr>
          <a:xfrm>
            <a:off x="8757950" y="229650"/>
            <a:ext cx="175000" cy="175000"/>
            <a:chOff x="8792300" y="321275"/>
            <a:chExt cx="175000" cy="175000"/>
          </a:xfrm>
        </p:grpSpPr>
        <p:sp>
          <p:nvSpPr>
            <p:cNvPr id="533" name="Google Shape;533;p10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10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10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10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7" name="Google Shape;537;p10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538" name="Google Shape;538;p1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1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1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1" name="Google Shape;541;p10"/>
          <p:cNvGrpSpPr/>
          <p:nvPr/>
        </p:nvGrpSpPr>
        <p:grpSpPr>
          <a:xfrm>
            <a:off x="7916350" y="1124600"/>
            <a:ext cx="175013" cy="27000"/>
            <a:chOff x="5662375" y="212375"/>
            <a:chExt cx="175013" cy="27000"/>
          </a:xfrm>
        </p:grpSpPr>
        <p:sp>
          <p:nvSpPr>
            <p:cNvPr id="542" name="Google Shape;542;p1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1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1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A26E634-CB7A-947E-0119-240CAC8D992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vi-VN"/>
              <a:t>Trường Đại học Công nghệ Thông tin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1F89F96-3023-C98E-7A57-B645ED9A548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EA52142-B236-4FFD-904E-975F88B8D5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6" name="Google Shape;546;p11"/>
          <p:cNvGrpSpPr/>
          <p:nvPr/>
        </p:nvGrpSpPr>
        <p:grpSpPr>
          <a:xfrm rot="10800000">
            <a:off x="1954823" y="1124844"/>
            <a:ext cx="5234354" cy="3069144"/>
            <a:chOff x="1098425" y="237675"/>
            <a:chExt cx="5358675" cy="5174750"/>
          </a:xfrm>
        </p:grpSpPr>
        <p:sp>
          <p:nvSpPr>
            <p:cNvPr id="547" name="Google Shape;547;p11"/>
            <p:cNvSpPr/>
            <p:nvPr/>
          </p:nvSpPr>
          <p:spPr>
            <a:xfrm>
              <a:off x="1098425" y="237675"/>
              <a:ext cx="5358675" cy="5173850"/>
            </a:xfrm>
            <a:custGeom>
              <a:avLst/>
              <a:gdLst/>
              <a:ahLst/>
              <a:cxnLst/>
              <a:rect l="l" t="t" r="r" b="b"/>
              <a:pathLst>
                <a:path w="214347" h="206954" extrusionOk="0">
                  <a:moveTo>
                    <a:pt x="115079" y="1"/>
                  </a:moveTo>
                  <a:cubicBezTo>
                    <a:pt x="106819" y="1"/>
                    <a:pt x="98029" y="1749"/>
                    <a:pt x="88677" y="5654"/>
                  </a:cubicBezTo>
                  <a:cubicBezTo>
                    <a:pt x="67392" y="14588"/>
                    <a:pt x="50544" y="31735"/>
                    <a:pt x="37474" y="50742"/>
                  </a:cubicBezTo>
                  <a:cubicBezTo>
                    <a:pt x="17088" y="80241"/>
                    <a:pt x="4497" y="115076"/>
                    <a:pt x="1260" y="150810"/>
                  </a:cubicBezTo>
                  <a:cubicBezTo>
                    <a:pt x="1" y="164900"/>
                    <a:pt x="1140" y="181268"/>
                    <a:pt x="12472" y="189722"/>
                  </a:cubicBezTo>
                  <a:cubicBezTo>
                    <a:pt x="19127" y="194639"/>
                    <a:pt x="27881" y="195658"/>
                    <a:pt x="36155" y="196437"/>
                  </a:cubicBezTo>
                  <a:cubicBezTo>
                    <a:pt x="68471" y="199615"/>
                    <a:pt x="100788" y="202793"/>
                    <a:pt x="133105" y="205911"/>
                  </a:cubicBezTo>
                  <a:cubicBezTo>
                    <a:pt x="138433" y="206449"/>
                    <a:pt x="143882" y="206954"/>
                    <a:pt x="149263" y="206954"/>
                  </a:cubicBezTo>
                  <a:cubicBezTo>
                    <a:pt x="156478" y="206954"/>
                    <a:pt x="163573" y="206046"/>
                    <a:pt x="170098" y="203093"/>
                  </a:cubicBezTo>
                  <a:cubicBezTo>
                    <a:pt x="185747" y="196018"/>
                    <a:pt x="194081" y="179110"/>
                    <a:pt x="201216" y="163461"/>
                  </a:cubicBezTo>
                  <a:cubicBezTo>
                    <a:pt x="207451" y="149731"/>
                    <a:pt x="213867" y="135461"/>
                    <a:pt x="214106" y="120352"/>
                  </a:cubicBezTo>
                  <a:cubicBezTo>
                    <a:pt x="214346" y="105542"/>
                    <a:pt x="208710" y="91273"/>
                    <a:pt x="201875" y="78082"/>
                  </a:cubicBezTo>
                  <a:cubicBezTo>
                    <a:pt x="183394" y="42166"/>
                    <a:pt x="155643" y="1"/>
                    <a:pt x="1150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11"/>
            <p:cNvSpPr/>
            <p:nvPr/>
          </p:nvSpPr>
          <p:spPr>
            <a:xfrm>
              <a:off x="1098425" y="237675"/>
              <a:ext cx="5358675" cy="5173850"/>
            </a:xfrm>
            <a:custGeom>
              <a:avLst/>
              <a:gdLst/>
              <a:ahLst/>
              <a:cxnLst/>
              <a:rect l="l" t="t" r="r" b="b"/>
              <a:pathLst>
                <a:path w="214347" h="206954" extrusionOk="0">
                  <a:moveTo>
                    <a:pt x="115079" y="1"/>
                  </a:moveTo>
                  <a:cubicBezTo>
                    <a:pt x="106819" y="1"/>
                    <a:pt x="98029" y="1749"/>
                    <a:pt x="88677" y="5654"/>
                  </a:cubicBezTo>
                  <a:cubicBezTo>
                    <a:pt x="67392" y="14588"/>
                    <a:pt x="50544" y="31735"/>
                    <a:pt x="37474" y="50742"/>
                  </a:cubicBezTo>
                  <a:cubicBezTo>
                    <a:pt x="17088" y="80241"/>
                    <a:pt x="4497" y="115076"/>
                    <a:pt x="1260" y="150810"/>
                  </a:cubicBezTo>
                  <a:cubicBezTo>
                    <a:pt x="1" y="164900"/>
                    <a:pt x="1140" y="181268"/>
                    <a:pt x="12472" y="189722"/>
                  </a:cubicBezTo>
                  <a:cubicBezTo>
                    <a:pt x="19127" y="194639"/>
                    <a:pt x="27881" y="195658"/>
                    <a:pt x="36155" y="196437"/>
                  </a:cubicBezTo>
                  <a:cubicBezTo>
                    <a:pt x="68471" y="199615"/>
                    <a:pt x="100788" y="202793"/>
                    <a:pt x="133105" y="205911"/>
                  </a:cubicBezTo>
                  <a:cubicBezTo>
                    <a:pt x="138433" y="206449"/>
                    <a:pt x="143882" y="206954"/>
                    <a:pt x="149263" y="206954"/>
                  </a:cubicBezTo>
                  <a:cubicBezTo>
                    <a:pt x="156478" y="206954"/>
                    <a:pt x="163573" y="206046"/>
                    <a:pt x="170098" y="203093"/>
                  </a:cubicBezTo>
                  <a:cubicBezTo>
                    <a:pt x="185747" y="196018"/>
                    <a:pt x="194081" y="179110"/>
                    <a:pt x="201216" y="163461"/>
                  </a:cubicBezTo>
                  <a:cubicBezTo>
                    <a:pt x="207451" y="149731"/>
                    <a:pt x="213867" y="135461"/>
                    <a:pt x="214106" y="120352"/>
                  </a:cubicBezTo>
                  <a:cubicBezTo>
                    <a:pt x="214346" y="105542"/>
                    <a:pt x="208710" y="91273"/>
                    <a:pt x="201875" y="78082"/>
                  </a:cubicBezTo>
                  <a:cubicBezTo>
                    <a:pt x="183394" y="42166"/>
                    <a:pt x="155643" y="1"/>
                    <a:pt x="1150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11"/>
            <p:cNvSpPr/>
            <p:nvPr/>
          </p:nvSpPr>
          <p:spPr>
            <a:xfrm>
              <a:off x="1119425" y="238125"/>
              <a:ext cx="5331675" cy="5174300"/>
            </a:xfrm>
            <a:custGeom>
              <a:avLst/>
              <a:gdLst/>
              <a:ahLst/>
              <a:cxnLst/>
              <a:rect l="l" t="t" r="r" b="b"/>
              <a:pathLst>
                <a:path w="213267" h="206972" extrusionOk="0">
                  <a:moveTo>
                    <a:pt x="114278" y="0"/>
                  </a:moveTo>
                  <a:cubicBezTo>
                    <a:pt x="106004" y="0"/>
                    <a:pt x="97190" y="1739"/>
                    <a:pt x="87837" y="5636"/>
                  </a:cubicBezTo>
                  <a:cubicBezTo>
                    <a:pt x="66552" y="14570"/>
                    <a:pt x="49704" y="31717"/>
                    <a:pt x="36634" y="50724"/>
                  </a:cubicBezTo>
                  <a:cubicBezTo>
                    <a:pt x="16248" y="80223"/>
                    <a:pt x="3657" y="115058"/>
                    <a:pt x="420" y="150792"/>
                  </a:cubicBezTo>
                  <a:cubicBezTo>
                    <a:pt x="180" y="153610"/>
                    <a:pt x="0" y="156488"/>
                    <a:pt x="0" y="159366"/>
                  </a:cubicBezTo>
                  <a:cubicBezTo>
                    <a:pt x="0" y="171058"/>
                    <a:pt x="2578" y="182929"/>
                    <a:pt x="11632" y="189704"/>
                  </a:cubicBezTo>
                  <a:cubicBezTo>
                    <a:pt x="18287" y="194621"/>
                    <a:pt x="27041" y="195640"/>
                    <a:pt x="35315" y="196419"/>
                  </a:cubicBezTo>
                  <a:cubicBezTo>
                    <a:pt x="67631" y="199597"/>
                    <a:pt x="99948" y="202775"/>
                    <a:pt x="132265" y="205893"/>
                  </a:cubicBezTo>
                  <a:cubicBezTo>
                    <a:pt x="137601" y="206432"/>
                    <a:pt x="143057" y="206972"/>
                    <a:pt x="148393" y="206972"/>
                  </a:cubicBezTo>
                  <a:cubicBezTo>
                    <a:pt x="155648" y="206972"/>
                    <a:pt x="162723" y="206013"/>
                    <a:pt x="169258" y="203075"/>
                  </a:cubicBezTo>
                  <a:cubicBezTo>
                    <a:pt x="184907" y="196000"/>
                    <a:pt x="193241" y="179092"/>
                    <a:pt x="200376" y="163443"/>
                  </a:cubicBezTo>
                  <a:cubicBezTo>
                    <a:pt x="206611" y="149713"/>
                    <a:pt x="213027" y="135443"/>
                    <a:pt x="213266" y="120334"/>
                  </a:cubicBezTo>
                  <a:cubicBezTo>
                    <a:pt x="213266" y="120034"/>
                    <a:pt x="213266" y="119734"/>
                    <a:pt x="213266" y="119375"/>
                  </a:cubicBezTo>
                  <a:cubicBezTo>
                    <a:pt x="213266" y="104925"/>
                    <a:pt x="207690" y="90955"/>
                    <a:pt x="201035" y="78064"/>
                  </a:cubicBezTo>
                  <a:cubicBezTo>
                    <a:pt x="182569" y="42150"/>
                    <a:pt x="154809" y="0"/>
                    <a:pt x="1142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50" name="Google Shape;550;p11"/>
          <p:cNvSpPr txBox="1">
            <a:spLocks noGrp="1"/>
          </p:cNvSpPr>
          <p:nvPr>
            <p:ph type="subTitle" idx="1"/>
          </p:nvPr>
        </p:nvSpPr>
        <p:spPr>
          <a:xfrm>
            <a:off x="3227832" y="2816352"/>
            <a:ext cx="2679300" cy="65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551" name="Google Shape;551;p11"/>
          <p:cNvCxnSpPr/>
          <p:nvPr/>
        </p:nvCxnSpPr>
        <p:spPr>
          <a:xfrm rot="5400000">
            <a:off x="7269708" y="3324550"/>
            <a:ext cx="1133100" cy="306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2" name="Google Shape;552;p11"/>
          <p:cNvCxnSpPr/>
          <p:nvPr/>
        </p:nvCxnSpPr>
        <p:spPr>
          <a:xfrm rot="-5400000" flipH="1">
            <a:off x="7181408" y="2082400"/>
            <a:ext cx="1342200" cy="315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3" name="Google Shape;553;p11"/>
          <p:cNvCxnSpPr/>
          <p:nvPr/>
        </p:nvCxnSpPr>
        <p:spPr>
          <a:xfrm rot="5400000">
            <a:off x="7232433" y="736375"/>
            <a:ext cx="1332000" cy="392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4" name="Google Shape;554;p11"/>
          <p:cNvCxnSpPr/>
          <p:nvPr/>
        </p:nvCxnSpPr>
        <p:spPr>
          <a:xfrm rot="5400000">
            <a:off x="8168433" y="-66600"/>
            <a:ext cx="273900" cy="407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55" name="Google Shape;555;p11"/>
          <p:cNvGrpSpPr/>
          <p:nvPr/>
        </p:nvGrpSpPr>
        <p:grpSpPr>
          <a:xfrm rot="5400000" flipH="1">
            <a:off x="7407333" y="1284925"/>
            <a:ext cx="581800" cy="582350"/>
            <a:chOff x="8064275" y="887850"/>
            <a:chExt cx="581800" cy="582350"/>
          </a:xfrm>
        </p:grpSpPr>
        <p:sp>
          <p:nvSpPr>
            <p:cNvPr id="556" name="Google Shape;556;p11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11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11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11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11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11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2" name="Google Shape;562;p11"/>
          <p:cNvGrpSpPr/>
          <p:nvPr/>
        </p:nvGrpSpPr>
        <p:grpSpPr>
          <a:xfrm rot="5400000" flipH="1">
            <a:off x="7869720" y="2754200"/>
            <a:ext cx="292025" cy="292575"/>
            <a:chOff x="7353050" y="316275"/>
            <a:chExt cx="292025" cy="292575"/>
          </a:xfrm>
        </p:grpSpPr>
        <p:sp>
          <p:nvSpPr>
            <p:cNvPr id="563" name="Google Shape;563;p11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11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11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11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7" name="Google Shape;567;p11"/>
          <p:cNvGrpSpPr/>
          <p:nvPr/>
        </p:nvGrpSpPr>
        <p:grpSpPr>
          <a:xfrm rot="5400000" flipH="1">
            <a:off x="8012458" y="178175"/>
            <a:ext cx="175000" cy="175000"/>
            <a:chOff x="8792300" y="321275"/>
            <a:chExt cx="175000" cy="175000"/>
          </a:xfrm>
        </p:grpSpPr>
        <p:sp>
          <p:nvSpPr>
            <p:cNvPr id="568" name="Google Shape;568;p11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11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11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11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2" name="Google Shape;572;p11"/>
          <p:cNvGrpSpPr/>
          <p:nvPr/>
        </p:nvGrpSpPr>
        <p:grpSpPr>
          <a:xfrm rot="5400000">
            <a:off x="7551683" y="3879926"/>
            <a:ext cx="293111" cy="293388"/>
            <a:chOff x="3164039" y="430875"/>
            <a:chExt cx="293111" cy="293388"/>
          </a:xfrm>
        </p:grpSpPr>
        <p:sp>
          <p:nvSpPr>
            <p:cNvPr id="573" name="Google Shape;573;p11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11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11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11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11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11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9" name="Google Shape;579;p11"/>
          <p:cNvGrpSpPr/>
          <p:nvPr/>
        </p:nvGrpSpPr>
        <p:grpSpPr>
          <a:xfrm rot="5400000" flipH="1">
            <a:off x="8259052" y="323144"/>
            <a:ext cx="175013" cy="27000"/>
            <a:chOff x="5662375" y="212375"/>
            <a:chExt cx="175013" cy="27000"/>
          </a:xfrm>
        </p:grpSpPr>
        <p:sp>
          <p:nvSpPr>
            <p:cNvPr id="580" name="Google Shape;580;p11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11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11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583" name="Google Shape;583;p11"/>
          <p:cNvCxnSpPr/>
          <p:nvPr/>
        </p:nvCxnSpPr>
        <p:spPr>
          <a:xfrm rot="5400000" flipH="1">
            <a:off x="740850" y="25983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4" name="Google Shape;584;p11"/>
          <p:cNvCxnSpPr/>
          <p:nvPr/>
        </p:nvCxnSpPr>
        <p:spPr>
          <a:xfrm rot="-5400000">
            <a:off x="847100" y="355400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5" name="Google Shape;585;p11"/>
          <p:cNvCxnSpPr/>
          <p:nvPr/>
        </p:nvCxnSpPr>
        <p:spPr>
          <a:xfrm rot="5400000" flipH="1">
            <a:off x="1105775" y="415125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86" name="Google Shape;586;p11"/>
          <p:cNvGrpSpPr/>
          <p:nvPr/>
        </p:nvGrpSpPr>
        <p:grpSpPr>
          <a:xfrm rot="5400000">
            <a:off x="621475" y="4062025"/>
            <a:ext cx="581800" cy="582350"/>
            <a:chOff x="8064275" y="887850"/>
            <a:chExt cx="581800" cy="582350"/>
          </a:xfrm>
        </p:grpSpPr>
        <p:sp>
          <p:nvSpPr>
            <p:cNvPr id="587" name="Google Shape;587;p11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11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11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11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11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11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3" name="Google Shape;593;p11"/>
          <p:cNvGrpSpPr/>
          <p:nvPr/>
        </p:nvGrpSpPr>
        <p:grpSpPr>
          <a:xfrm rot="5400000">
            <a:off x="1482825" y="3350800"/>
            <a:ext cx="292025" cy="292575"/>
            <a:chOff x="7353050" y="316275"/>
            <a:chExt cx="292025" cy="292575"/>
          </a:xfrm>
        </p:grpSpPr>
        <p:sp>
          <p:nvSpPr>
            <p:cNvPr id="594" name="Google Shape;594;p11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11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11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11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8" name="Google Shape;598;p11"/>
          <p:cNvGrpSpPr/>
          <p:nvPr/>
        </p:nvGrpSpPr>
        <p:grpSpPr>
          <a:xfrm rot="5400000">
            <a:off x="1595125" y="4790325"/>
            <a:ext cx="175000" cy="175000"/>
            <a:chOff x="8792300" y="321275"/>
            <a:chExt cx="175000" cy="175000"/>
          </a:xfrm>
        </p:grpSpPr>
        <p:sp>
          <p:nvSpPr>
            <p:cNvPr id="599" name="Google Shape;599;p11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11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11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11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3" name="Google Shape;603;p11"/>
          <p:cNvSpPr/>
          <p:nvPr/>
        </p:nvSpPr>
        <p:spPr>
          <a:xfrm rot="5400000">
            <a:off x="1377117" y="1688743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4" name="Google Shape;604;p11"/>
          <p:cNvSpPr/>
          <p:nvPr/>
        </p:nvSpPr>
        <p:spPr>
          <a:xfrm rot="5400000">
            <a:off x="1374876" y="1686211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5" name="Google Shape;605;p11"/>
          <p:cNvSpPr/>
          <p:nvPr/>
        </p:nvSpPr>
        <p:spPr>
          <a:xfrm rot="5400000">
            <a:off x="1413610" y="172523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6" name="Google Shape;606;p11"/>
          <p:cNvSpPr/>
          <p:nvPr/>
        </p:nvSpPr>
        <p:spPr>
          <a:xfrm rot="5400000">
            <a:off x="1411362" y="1722714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7" name="Google Shape;607;p11"/>
          <p:cNvSpPr/>
          <p:nvPr/>
        </p:nvSpPr>
        <p:spPr>
          <a:xfrm rot="5400000">
            <a:off x="1453339" y="1764682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8" name="Google Shape;608;p11"/>
          <p:cNvSpPr/>
          <p:nvPr/>
        </p:nvSpPr>
        <p:spPr>
          <a:xfrm rot="5400000">
            <a:off x="1450946" y="1762579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09" name="Google Shape;609;p11"/>
          <p:cNvGrpSpPr/>
          <p:nvPr/>
        </p:nvGrpSpPr>
        <p:grpSpPr>
          <a:xfrm rot="5400000">
            <a:off x="1701119" y="1515381"/>
            <a:ext cx="175013" cy="27000"/>
            <a:chOff x="5662375" y="212375"/>
            <a:chExt cx="175013" cy="27000"/>
          </a:xfrm>
        </p:grpSpPr>
        <p:sp>
          <p:nvSpPr>
            <p:cNvPr id="610" name="Google Shape;610;p11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11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11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3" name="Google Shape;613;p11"/>
          <p:cNvGrpSpPr/>
          <p:nvPr/>
        </p:nvGrpSpPr>
        <p:grpSpPr>
          <a:xfrm rot="5400000">
            <a:off x="1819519" y="4562081"/>
            <a:ext cx="175013" cy="27000"/>
            <a:chOff x="5662375" y="212375"/>
            <a:chExt cx="175013" cy="27000"/>
          </a:xfrm>
        </p:grpSpPr>
        <p:sp>
          <p:nvSpPr>
            <p:cNvPr id="614" name="Google Shape;614;p11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11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11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7" name="Google Shape;617;p11"/>
          <p:cNvGrpSpPr/>
          <p:nvPr/>
        </p:nvGrpSpPr>
        <p:grpSpPr>
          <a:xfrm rot="5400000">
            <a:off x="408594" y="4140781"/>
            <a:ext cx="175013" cy="27000"/>
            <a:chOff x="5662375" y="212375"/>
            <a:chExt cx="175013" cy="27000"/>
          </a:xfrm>
        </p:grpSpPr>
        <p:sp>
          <p:nvSpPr>
            <p:cNvPr id="618" name="Google Shape;618;p11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11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11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1" name="Google Shape;621;p11"/>
          <p:cNvSpPr txBox="1">
            <a:spLocks noGrp="1"/>
          </p:cNvSpPr>
          <p:nvPr>
            <p:ph type="title" hasCustomPrompt="1"/>
          </p:nvPr>
        </p:nvSpPr>
        <p:spPr>
          <a:xfrm>
            <a:off x="2624328" y="2057400"/>
            <a:ext cx="3904500" cy="78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6FA9834-23D8-0FE7-E48E-C8E762DF25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vi-VN"/>
              <a:t>Trường Đại học Công nghệ Thông tin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8E8CED-1DBF-A247-F8A7-66EBDC76E32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EA52142-B236-4FFD-904E-975F88B8D5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3750" y="526925"/>
            <a:ext cx="7696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0B52399-55DB-6061-DED5-E3416A1463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22423" y="48688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A52142-B236-4FFD-904E-975F88B8D5CE}" type="slidenum">
              <a:rPr lang="en-US" smtClean="0"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177DB5-00C5-A108-C4A7-3D56000C72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4868862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vi-VN"/>
              <a:t>Trường Đại học Công nghệ Thông tin</a:t>
            </a:r>
            <a:endParaRPr 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70" r:id="rId21"/>
    <p:sldLayoutId id="2147483671" r:id="rId22"/>
    <p:sldLayoutId id="2147483672" r:id="rId23"/>
    <p:sldLayoutId id="2147483673" r:id="rId24"/>
    <p:sldLayoutId id="2147483674" r:id="rId25"/>
    <p:sldLayoutId id="2147483675" r:id="rId26"/>
    <p:sldLayoutId id="2147483676" r:id="rId27"/>
    <p:sldLayoutId id="2147483677" r:id="rId28"/>
    <p:sldLayoutId id="2147483678" r:id="rId29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0.png"/><Relationship Id="rId5" Type="http://schemas.openxmlformats.org/officeDocument/2006/relationships/image" Target="../media/image38.png"/><Relationship Id="rId4" Type="http://schemas.openxmlformats.org/officeDocument/2006/relationships/image" Target="../media/image3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0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3.xml"/><Relationship Id="rId4" Type="http://schemas.openxmlformats.org/officeDocument/2006/relationships/chart" Target="../charts/char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1.xml"/><Relationship Id="rId5" Type="http://schemas.openxmlformats.org/officeDocument/2006/relationships/chart" Target="../charts/chart6.xml"/><Relationship Id="rId4" Type="http://schemas.openxmlformats.org/officeDocument/2006/relationships/chart" Target="../charts/chart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0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51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Relationship Id="rId9" Type="http://schemas.openxmlformats.org/officeDocument/2006/relationships/image" Target="../media/image6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7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9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9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UIT-21521109/SpectralClustering" TargetMode="External"/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spectral-clustering-aba2640c0d5b" TargetMode="External"/><Relationship Id="rId2" Type="http://schemas.openxmlformats.org/officeDocument/2006/relationships/hyperlink" Target="https://scikit-learn.org/stable/modules/generated/sklearn.cluster.SpectralClustering.html" TargetMode="External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boostedml.com/2020/08/the-nystrom-method-for-finding-eigenpairs-of-a-kernel-function.html" TargetMode="External"/><Relationship Id="rId4" Type="http://schemas.openxmlformats.org/officeDocument/2006/relationships/hyperlink" Target="https://doi.org/10.1016/j.neucom.2016.12.085" TargetMode="Externa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8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gif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90" name="Google Shape;1690;p35"/>
          <p:cNvGrpSpPr/>
          <p:nvPr/>
        </p:nvGrpSpPr>
        <p:grpSpPr>
          <a:xfrm>
            <a:off x="251172" y="1345579"/>
            <a:ext cx="4573589" cy="3797819"/>
            <a:chOff x="469775" y="238125"/>
            <a:chExt cx="6679425" cy="5229600"/>
          </a:xfrm>
        </p:grpSpPr>
        <p:sp>
          <p:nvSpPr>
            <p:cNvPr id="1691" name="Google Shape;1691;p35"/>
            <p:cNvSpPr/>
            <p:nvPr/>
          </p:nvSpPr>
          <p:spPr>
            <a:xfrm>
              <a:off x="830950" y="238200"/>
              <a:ext cx="6001825" cy="5109175"/>
            </a:xfrm>
            <a:custGeom>
              <a:avLst/>
              <a:gdLst/>
              <a:ahLst/>
              <a:cxnLst/>
              <a:rect l="l" t="t" r="r" b="b"/>
              <a:pathLst>
                <a:path w="240073" h="204367" extrusionOk="0">
                  <a:moveTo>
                    <a:pt x="98444" y="0"/>
                  </a:moveTo>
                  <a:cubicBezTo>
                    <a:pt x="66611" y="0"/>
                    <a:pt x="32985" y="23173"/>
                    <a:pt x="18273" y="58560"/>
                  </a:cubicBezTo>
                  <a:cubicBezTo>
                    <a:pt x="0" y="102473"/>
                    <a:pt x="9686" y="134990"/>
                    <a:pt x="9686" y="134990"/>
                  </a:cubicBezTo>
                  <a:cubicBezTo>
                    <a:pt x="9686" y="134990"/>
                    <a:pt x="19372" y="174100"/>
                    <a:pt x="57750" y="192861"/>
                  </a:cubicBezTo>
                  <a:cubicBezTo>
                    <a:pt x="75386" y="201502"/>
                    <a:pt x="94579" y="204367"/>
                    <a:pt x="113787" y="204367"/>
                  </a:cubicBezTo>
                  <a:cubicBezTo>
                    <a:pt x="136375" y="204367"/>
                    <a:pt x="158984" y="200405"/>
                    <a:pt x="179108" y="197216"/>
                  </a:cubicBezTo>
                  <a:cubicBezTo>
                    <a:pt x="216346" y="191315"/>
                    <a:pt x="240073" y="163925"/>
                    <a:pt x="237549" y="131408"/>
                  </a:cubicBezTo>
                  <a:cubicBezTo>
                    <a:pt x="235026" y="98851"/>
                    <a:pt x="204951" y="96002"/>
                    <a:pt x="182038" y="63525"/>
                  </a:cubicBezTo>
                  <a:cubicBezTo>
                    <a:pt x="159085" y="31090"/>
                    <a:pt x="157905" y="18962"/>
                    <a:pt x="120952" y="4230"/>
                  </a:cubicBezTo>
                  <a:cubicBezTo>
                    <a:pt x="113750" y="1358"/>
                    <a:pt x="106150" y="0"/>
                    <a:pt x="984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35"/>
            <p:cNvSpPr/>
            <p:nvPr/>
          </p:nvSpPr>
          <p:spPr>
            <a:xfrm>
              <a:off x="1009000" y="238125"/>
              <a:ext cx="5764775" cy="5102425"/>
            </a:xfrm>
            <a:custGeom>
              <a:avLst/>
              <a:gdLst/>
              <a:ahLst/>
              <a:cxnLst/>
              <a:rect l="l" t="t" r="r" b="b"/>
              <a:pathLst>
                <a:path w="230591" h="204097" extrusionOk="0">
                  <a:moveTo>
                    <a:pt x="87011" y="99545"/>
                  </a:moveTo>
                  <a:cubicBezTo>
                    <a:pt x="86604" y="100766"/>
                    <a:pt x="86115" y="101947"/>
                    <a:pt x="85708" y="103005"/>
                  </a:cubicBezTo>
                  <a:lnTo>
                    <a:pt x="120749" y="103005"/>
                  </a:lnTo>
                  <a:cubicBezTo>
                    <a:pt x="120830" y="103005"/>
                    <a:pt x="120911" y="103045"/>
                    <a:pt x="120993" y="103086"/>
                  </a:cubicBezTo>
                  <a:cubicBezTo>
                    <a:pt x="121034" y="103167"/>
                    <a:pt x="121074" y="103249"/>
                    <a:pt x="121074" y="103330"/>
                  </a:cubicBezTo>
                  <a:lnTo>
                    <a:pt x="121074" y="156766"/>
                  </a:lnTo>
                  <a:cubicBezTo>
                    <a:pt x="121074" y="156847"/>
                    <a:pt x="121034" y="156928"/>
                    <a:pt x="120993" y="157010"/>
                  </a:cubicBezTo>
                  <a:cubicBezTo>
                    <a:pt x="120911" y="157051"/>
                    <a:pt x="120830" y="157091"/>
                    <a:pt x="120749" y="157091"/>
                  </a:cubicBezTo>
                  <a:lnTo>
                    <a:pt x="89697" y="157091"/>
                  </a:lnTo>
                  <a:cubicBezTo>
                    <a:pt x="90470" y="159940"/>
                    <a:pt x="91284" y="162870"/>
                    <a:pt x="92057" y="165556"/>
                  </a:cubicBezTo>
                  <a:cubicBezTo>
                    <a:pt x="92993" y="165068"/>
                    <a:pt x="93807" y="164783"/>
                    <a:pt x="94580" y="164254"/>
                  </a:cubicBezTo>
                  <a:cubicBezTo>
                    <a:pt x="95110" y="163888"/>
                    <a:pt x="95598" y="163806"/>
                    <a:pt x="96046" y="163806"/>
                  </a:cubicBezTo>
                  <a:cubicBezTo>
                    <a:pt x="96493" y="163806"/>
                    <a:pt x="96859" y="163888"/>
                    <a:pt x="97104" y="164010"/>
                  </a:cubicBezTo>
                  <a:cubicBezTo>
                    <a:pt x="97389" y="163725"/>
                    <a:pt x="98040" y="163237"/>
                    <a:pt x="98894" y="162992"/>
                  </a:cubicBezTo>
                  <a:lnTo>
                    <a:pt x="99139" y="162992"/>
                  </a:lnTo>
                  <a:cubicBezTo>
                    <a:pt x="99546" y="162992"/>
                    <a:pt x="99871" y="163155"/>
                    <a:pt x="100156" y="163359"/>
                  </a:cubicBezTo>
                  <a:cubicBezTo>
                    <a:pt x="100441" y="163603"/>
                    <a:pt x="100726" y="163888"/>
                    <a:pt x="100970" y="164173"/>
                  </a:cubicBezTo>
                  <a:cubicBezTo>
                    <a:pt x="101255" y="164498"/>
                    <a:pt x="101458" y="164824"/>
                    <a:pt x="101621" y="165027"/>
                  </a:cubicBezTo>
                  <a:cubicBezTo>
                    <a:pt x="101906" y="164946"/>
                    <a:pt x="102435" y="164783"/>
                    <a:pt x="103290" y="164702"/>
                  </a:cubicBezTo>
                  <a:lnTo>
                    <a:pt x="103656" y="164702"/>
                  </a:lnTo>
                  <a:cubicBezTo>
                    <a:pt x="105040" y="164702"/>
                    <a:pt x="106586" y="165353"/>
                    <a:pt x="107726" y="166207"/>
                  </a:cubicBezTo>
                  <a:cubicBezTo>
                    <a:pt x="108133" y="166533"/>
                    <a:pt x="108295" y="166940"/>
                    <a:pt x="108295" y="167347"/>
                  </a:cubicBezTo>
                  <a:cubicBezTo>
                    <a:pt x="108295" y="167428"/>
                    <a:pt x="108295" y="167510"/>
                    <a:pt x="108255" y="167591"/>
                  </a:cubicBezTo>
                  <a:lnTo>
                    <a:pt x="121725" y="167591"/>
                  </a:lnTo>
                  <a:cubicBezTo>
                    <a:pt x="121929" y="167306"/>
                    <a:pt x="122132" y="167062"/>
                    <a:pt x="122377" y="166859"/>
                  </a:cubicBezTo>
                  <a:cubicBezTo>
                    <a:pt x="122946" y="166248"/>
                    <a:pt x="123557" y="165963"/>
                    <a:pt x="124167" y="165963"/>
                  </a:cubicBezTo>
                  <a:cubicBezTo>
                    <a:pt x="124330" y="165963"/>
                    <a:pt x="124493" y="166004"/>
                    <a:pt x="124656" y="166045"/>
                  </a:cubicBezTo>
                  <a:cubicBezTo>
                    <a:pt x="125510" y="166207"/>
                    <a:pt x="126243" y="166248"/>
                    <a:pt x="126528" y="166289"/>
                  </a:cubicBezTo>
                  <a:lnTo>
                    <a:pt x="126568" y="166289"/>
                  </a:lnTo>
                  <a:cubicBezTo>
                    <a:pt x="127016" y="166045"/>
                    <a:pt x="129051" y="164824"/>
                    <a:pt x="130638" y="164091"/>
                  </a:cubicBezTo>
                  <a:cubicBezTo>
                    <a:pt x="131208" y="163806"/>
                    <a:pt x="131737" y="163603"/>
                    <a:pt x="132103" y="163521"/>
                  </a:cubicBezTo>
                  <a:lnTo>
                    <a:pt x="132347" y="163521"/>
                  </a:lnTo>
                  <a:cubicBezTo>
                    <a:pt x="132795" y="163521"/>
                    <a:pt x="133243" y="163725"/>
                    <a:pt x="133690" y="164010"/>
                  </a:cubicBezTo>
                  <a:cubicBezTo>
                    <a:pt x="134138" y="164295"/>
                    <a:pt x="134586" y="164661"/>
                    <a:pt x="134993" y="165068"/>
                  </a:cubicBezTo>
                  <a:cubicBezTo>
                    <a:pt x="135685" y="165719"/>
                    <a:pt x="136254" y="166370"/>
                    <a:pt x="136376" y="166492"/>
                  </a:cubicBezTo>
                  <a:cubicBezTo>
                    <a:pt x="136498" y="166614"/>
                    <a:pt x="137068" y="167062"/>
                    <a:pt x="137719" y="167591"/>
                  </a:cubicBezTo>
                  <a:lnTo>
                    <a:pt x="176056" y="167591"/>
                  </a:lnTo>
                  <a:lnTo>
                    <a:pt x="176056" y="99545"/>
                  </a:lnTo>
                  <a:close/>
                  <a:moveTo>
                    <a:pt x="88801" y="89371"/>
                  </a:moveTo>
                  <a:cubicBezTo>
                    <a:pt x="89086" y="89982"/>
                    <a:pt x="89331" y="90714"/>
                    <a:pt x="89331" y="91569"/>
                  </a:cubicBezTo>
                  <a:cubicBezTo>
                    <a:pt x="89331" y="92016"/>
                    <a:pt x="89208" y="92708"/>
                    <a:pt x="88964" y="93563"/>
                  </a:cubicBezTo>
                  <a:cubicBezTo>
                    <a:pt x="88761" y="94418"/>
                    <a:pt x="88435" y="95435"/>
                    <a:pt x="88069" y="96534"/>
                  </a:cubicBezTo>
                  <a:cubicBezTo>
                    <a:pt x="87825" y="97307"/>
                    <a:pt x="87540" y="98080"/>
                    <a:pt x="87296" y="98854"/>
                  </a:cubicBezTo>
                  <a:lnTo>
                    <a:pt x="176748" y="98854"/>
                  </a:lnTo>
                  <a:lnTo>
                    <a:pt x="176748" y="167591"/>
                  </a:lnTo>
                  <a:lnTo>
                    <a:pt x="185009" y="167591"/>
                  </a:lnTo>
                  <a:lnTo>
                    <a:pt x="185009" y="89371"/>
                  </a:lnTo>
                  <a:close/>
                  <a:moveTo>
                    <a:pt x="91365" y="0"/>
                  </a:moveTo>
                  <a:cubicBezTo>
                    <a:pt x="59500" y="0"/>
                    <a:pt x="25884" y="23157"/>
                    <a:pt x="11151" y="58563"/>
                  </a:cubicBezTo>
                  <a:cubicBezTo>
                    <a:pt x="2279" y="79889"/>
                    <a:pt x="0" y="98528"/>
                    <a:pt x="0" y="112080"/>
                  </a:cubicBezTo>
                  <a:cubicBezTo>
                    <a:pt x="0" y="126406"/>
                    <a:pt x="2564" y="134993"/>
                    <a:pt x="2564" y="134993"/>
                  </a:cubicBezTo>
                  <a:cubicBezTo>
                    <a:pt x="2564" y="134993"/>
                    <a:pt x="7896" y="156481"/>
                    <a:pt x="26250" y="175242"/>
                  </a:cubicBezTo>
                  <a:cubicBezTo>
                    <a:pt x="26657" y="171783"/>
                    <a:pt x="27064" y="168039"/>
                    <a:pt x="27430" y="164254"/>
                  </a:cubicBezTo>
                  <a:cubicBezTo>
                    <a:pt x="28692" y="152167"/>
                    <a:pt x="29872" y="139795"/>
                    <a:pt x="29994" y="136417"/>
                  </a:cubicBezTo>
                  <a:cubicBezTo>
                    <a:pt x="30157" y="132999"/>
                    <a:pt x="30320" y="129092"/>
                    <a:pt x="31215" y="125388"/>
                  </a:cubicBezTo>
                  <a:cubicBezTo>
                    <a:pt x="32110" y="121725"/>
                    <a:pt x="33738" y="118266"/>
                    <a:pt x="36831" y="115824"/>
                  </a:cubicBezTo>
                  <a:cubicBezTo>
                    <a:pt x="41186" y="112406"/>
                    <a:pt x="46680" y="108539"/>
                    <a:pt x="49447" y="106627"/>
                  </a:cubicBezTo>
                  <a:lnTo>
                    <a:pt x="52662" y="101255"/>
                  </a:lnTo>
                  <a:cubicBezTo>
                    <a:pt x="52662" y="101255"/>
                    <a:pt x="52988" y="101173"/>
                    <a:pt x="53680" y="101173"/>
                  </a:cubicBezTo>
                  <a:cubicBezTo>
                    <a:pt x="54250" y="101173"/>
                    <a:pt x="55104" y="101255"/>
                    <a:pt x="56203" y="101458"/>
                  </a:cubicBezTo>
                  <a:cubicBezTo>
                    <a:pt x="56285" y="101295"/>
                    <a:pt x="56407" y="101173"/>
                    <a:pt x="56529" y="100970"/>
                  </a:cubicBezTo>
                  <a:cubicBezTo>
                    <a:pt x="57343" y="99790"/>
                    <a:pt x="58319" y="98162"/>
                    <a:pt x="58889" y="96290"/>
                  </a:cubicBezTo>
                  <a:cubicBezTo>
                    <a:pt x="59174" y="95435"/>
                    <a:pt x="59296" y="94418"/>
                    <a:pt x="59296" y="93359"/>
                  </a:cubicBezTo>
                  <a:cubicBezTo>
                    <a:pt x="59296" y="90551"/>
                    <a:pt x="58482" y="87621"/>
                    <a:pt x="58279" y="86929"/>
                  </a:cubicBezTo>
                  <a:cubicBezTo>
                    <a:pt x="58238" y="86848"/>
                    <a:pt x="58238" y="86807"/>
                    <a:pt x="58238" y="86807"/>
                  </a:cubicBezTo>
                  <a:lnTo>
                    <a:pt x="58238" y="86726"/>
                  </a:lnTo>
                  <a:cubicBezTo>
                    <a:pt x="58238" y="86726"/>
                    <a:pt x="58034" y="85423"/>
                    <a:pt x="58034" y="83551"/>
                  </a:cubicBezTo>
                  <a:cubicBezTo>
                    <a:pt x="58034" y="81354"/>
                    <a:pt x="58279" y="78383"/>
                    <a:pt x="59255" y="75534"/>
                  </a:cubicBezTo>
                  <a:cubicBezTo>
                    <a:pt x="60232" y="72726"/>
                    <a:pt x="61941" y="70081"/>
                    <a:pt x="64994" y="68656"/>
                  </a:cubicBezTo>
                  <a:cubicBezTo>
                    <a:pt x="68290" y="67110"/>
                    <a:pt x="72156" y="66540"/>
                    <a:pt x="75778" y="66540"/>
                  </a:cubicBezTo>
                  <a:cubicBezTo>
                    <a:pt x="80052" y="66540"/>
                    <a:pt x="83999" y="67354"/>
                    <a:pt x="86238" y="68290"/>
                  </a:cubicBezTo>
                  <a:cubicBezTo>
                    <a:pt x="87011" y="68575"/>
                    <a:pt x="87581" y="68900"/>
                    <a:pt x="87947" y="69267"/>
                  </a:cubicBezTo>
                  <a:cubicBezTo>
                    <a:pt x="89005" y="70325"/>
                    <a:pt x="89493" y="71871"/>
                    <a:pt x="89738" y="73133"/>
                  </a:cubicBezTo>
                  <a:cubicBezTo>
                    <a:pt x="89982" y="74313"/>
                    <a:pt x="90022" y="75290"/>
                    <a:pt x="90022" y="75412"/>
                  </a:cubicBezTo>
                  <a:cubicBezTo>
                    <a:pt x="90022" y="75493"/>
                    <a:pt x="90063" y="76226"/>
                    <a:pt x="90063" y="77203"/>
                  </a:cubicBezTo>
                  <a:cubicBezTo>
                    <a:pt x="90063" y="78017"/>
                    <a:pt x="90022" y="78953"/>
                    <a:pt x="89941" y="79889"/>
                  </a:cubicBezTo>
                  <a:cubicBezTo>
                    <a:pt x="89860" y="80865"/>
                    <a:pt x="89697" y="81761"/>
                    <a:pt x="89453" y="82493"/>
                  </a:cubicBezTo>
                  <a:cubicBezTo>
                    <a:pt x="89046" y="83633"/>
                    <a:pt x="88598" y="84528"/>
                    <a:pt x="88232" y="85301"/>
                  </a:cubicBezTo>
                  <a:cubicBezTo>
                    <a:pt x="87865" y="86075"/>
                    <a:pt x="87621" y="86685"/>
                    <a:pt x="87662" y="87092"/>
                  </a:cubicBezTo>
                  <a:cubicBezTo>
                    <a:pt x="87662" y="87255"/>
                    <a:pt x="87703" y="87499"/>
                    <a:pt x="87865" y="87784"/>
                  </a:cubicBezTo>
                  <a:cubicBezTo>
                    <a:pt x="88028" y="88028"/>
                    <a:pt x="88191" y="88354"/>
                    <a:pt x="88395" y="88679"/>
                  </a:cubicBezTo>
                  <a:lnTo>
                    <a:pt x="185701" y="88679"/>
                  </a:lnTo>
                  <a:lnTo>
                    <a:pt x="185701" y="167591"/>
                  </a:lnTo>
                  <a:lnTo>
                    <a:pt x="218300" y="167591"/>
                  </a:lnTo>
                  <a:cubicBezTo>
                    <a:pt x="218462" y="167591"/>
                    <a:pt x="218584" y="167713"/>
                    <a:pt x="218625" y="167835"/>
                  </a:cubicBezTo>
                  <a:cubicBezTo>
                    <a:pt x="218625" y="167876"/>
                    <a:pt x="218625" y="167917"/>
                    <a:pt x="218625" y="167957"/>
                  </a:cubicBezTo>
                  <a:lnTo>
                    <a:pt x="218625" y="169382"/>
                  </a:lnTo>
                  <a:cubicBezTo>
                    <a:pt x="218625" y="169504"/>
                    <a:pt x="218584" y="169585"/>
                    <a:pt x="218503" y="169667"/>
                  </a:cubicBezTo>
                  <a:lnTo>
                    <a:pt x="190829" y="190911"/>
                  </a:lnTo>
                  <a:cubicBezTo>
                    <a:pt x="190788" y="190992"/>
                    <a:pt x="190707" y="190992"/>
                    <a:pt x="190626" y="190992"/>
                  </a:cubicBezTo>
                  <a:lnTo>
                    <a:pt x="185701" y="190992"/>
                  </a:lnTo>
                  <a:lnTo>
                    <a:pt x="185701" y="193882"/>
                  </a:lnTo>
                  <a:cubicBezTo>
                    <a:pt x="213294" y="184684"/>
                    <a:pt x="230590" y="162423"/>
                    <a:pt x="230590" y="136132"/>
                  </a:cubicBezTo>
                  <a:cubicBezTo>
                    <a:pt x="230590" y="134545"/>
                    <a:pt x="230549" y="132999"/>
                    <a:pt x="230427" y="131411"/>
                  </a:cubicBezTo>
                  <a:cubicBezTo>
                    <a:pt x="227904" y="98854"/>
                    <a:pt x="197829" y="96005"/>
                    <a:pt x="174916" y="63528"/>
                  </a:cubicBezTo>
                  <a:cubicBezTo>
                    <a:pt x="151963" y="31093"/>
                    <a:pt x="150783" y="18965"/>
                    <a:pt x="113830" y="4233"/>
                  </a:cubicBezTo>
                  <a:cubicBezTo>
                    <a:pt x="106667" y="1343"/>
                    <a:pt x="99057" y="0"/>
                    <a:pt x="91365" y="0"/>
                  </a:cubicBezTo>
                  <a:close/>
                  <a:moveTo>
                    <a:pt x="176748" y="190992"/>
                  </a:moveTo>
                  <a:lnTo>
                    <a:pt x="176748" y="196323"/>
                  </a:lnTo>
                  <a:cubicBezTo>
                    <a:pt x="179597" y="195713"/>
                    <a:pt x="182364" y="194980"/>
                    <a:pt x="185009" y="194126"/>
                  </a:cubicBezTo>
                  <a:lnTo>
                    <a:pt x="185009" y="190992"/>
                  </a:lnTo>
                  <a:close/>
                  <a:moveTo>
                    <a:pt x="75697" y="190992"/>
                  </a:moveTo>
                  <a:cubicBezTo>
                    <a:pt x="75697" y="191643"/>
                    <a:pt x="75575" y="192172"/>
                    <a:pt x="75371" y="192620"/>
                  </a:cubicBezTo>
                  <a:cubicBezTo>
                    <a:pt x="75331" y="192701"/>
                    <a:pt x="75290" y="192783"/>
                    <a:pt x="75209" y="192905"/>
                  </a:cubicBezTo>
                  <a:lnTo>
                    <a:pt x="76226" y="197056"/>
                  </a:lnTo>
                  <a:cubicBezTo>
                    <a:pt x="76674" y="197137"/>
                    <a:pt x="77813" y="197259"/>
                    <a:pt x="79360" y="197422"/>
                  </a:cubicBezTo>
                  <a:lnTo>
                    <a:pt x="79360" y="190992"/>
                  </a:lnTo>
                  <a:close/>
                  <a:moveTo>
                    <a:pt x="80052" y="190992"/>
                  </a:moveTo>
                  <a:lnTo>
                    <a:pt x="80052" y="197504"/>
                  </a:lnTo>
                  <a:cubicBezTo>
                    <a:pt x="81679" y="197707"/>
                    <a:pt x="83714" y="197951"/>
                    <a:pt x="85953" y="198236"/>
                  </a:cubicBezTo>
                  <a:cubicBezTo>
                    <a:pt x="85179" y="196730"/>
                    <a:pt x="83836" y="194166"/>
                    <a:pt x="82209" y="190992"/>
                  </a:cubicBezTo>
                  <a:close/>
                  <a:moveTo>
                    <a:pt x="110656" y="190992"/>
                  </a:moveTo>
                  <a:cubicBezTo>
                    <a:pt x="106749" y="193800"/>
                    <a:pt x="101784" y="197300"/>
                    <a:pt x="98121" y="199783"/>
                  </a:cubicBezTo>
                  <a:cubicBezTo>
                    <a:pt x="104144" y="200597"/>
                    <a:pt x="109679" y="201411"/>
                    <a:pt x="112162" y="202021"/>
                  </a:cubicBezTo>
                  <a:cubicBezTo>
                    <a:pt x="114074" y="202469"/>
                    <a:pt x="115824" y="203242"/>
                    <a:pt x="117412" y="204097"/>
                  </a:cubicBezTo>
                  <a:cubicBezTo>
                    <a:pt x="136336" y="203120"/>
                    <a:pt x="155056" y="199905"/>
                    <a:pt x="171986" y="197219"/>
                  </a:cubicBezTo>
                  <a:cubicBezTo>
                    <a:pt x="173370" y="197015"/>
                    <a:pt x="174713" y="196771"/>
                    <a:pt x="176056" y="196486"/>
                  </a:cubicBezTo>
                  <a:lnTo>
                    <a:pt x="176056" y="19099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35"/>
            <p:cNvSpPr/>
            <p:nvPr/>
          </p:nvSpPr>
          <p:spPr>
            <a:xfrm>
              <a:off x="6155150" y="3211050"/>
              <a:ext cx="888225" cy="2247525"/>
            </a:xfrm>
            <a:custGeom>
              <a:avLst/>
              <a:gdLst/>
              <a:ahLst/>
              <a:cxnLst/>
              <a:rect l="l" t="t" r="r" b="b"/>
              <a:pathLst>
                <a:path w="35529" h="89901" extrusionOk="0">
                  <a:moveTo>
                    <a:pt x="7122" y="6430"/>
                  </a:moveTo>
                  <a:cubicBezTo>
                    <a:pt x="8221" y="11843"/>
                    <a:pt x="12698" y="13959"/>
                    <a:pt x="12779" y="13959"/>
                  </a:cubicBezTo>
                  <a:lnTo>
                    <a:pt x="12576" y="14407"/>
                  </a:lnTo>
                  <a:cubicBezTo>
                    <a:pt x="12535" y="14366"/>
                    <a:pt x="7814" y="12169"/>
                    <a:pt x="6675" y="6512"/>
                  </a:cubicBezTo>
                  <a:lnTo>
                    <a:pt x="7122" y="6430"/>
                  </a:lnTo>
                  <a:close/>
                  <a:moveTo>
                    <a:pt x="18314" y="31785"/>
                  </a:moveTo>
                  <a:lnTo>
                    <a:pt x="18314" y="31785"/>
                  </a:lnTo>
                  <a:cubicBezTo>
                    <a:pt x="18311" y="31785"/>
                    <a:pt x="18308" y="31785"/>
                    <a:pt x="18306" y="31785"/>
                  </a:cubicBezTo>
                  <a:lnTo>
                    <a:pt x="18306" y="31785"/>
                  </a:lnTo>
                  <a:cubicBezTo>
                    <a:pt x="18309" y="31787"/>
                    <a:pt x="18312" y="31788"/>
                    <a:pt x="18315" y="31789"/>
                  </a:cubicBezTo>
                  <a:lnTo>
                    <a:pt x="18315" y="31789"/>
                  </a:lnTo>
                  <a:cubicBezTo>
                    <a:pt x="18315" y="31788"/>
                    <a:pt x="18314" y="31786"/>
                    <a:pt x="18314" y="31785"/>
                  </a:cubicBezTo>
                  <a:close/>
                  <a:moveTo>
                    <a:pt x="6919" y="39599"/>
                  </a:moveTo>
                  <a:cubicBezTo>
                    <a:pt x="10012" y="45622"/>
                    <a:pt x="17012" y="48267"/>
                    <a:pt x="17093" y="48267"/>
                  </a:cubicBezTo>
                  <a:lnTo>
                    <a:pt x="16930" y="48715"/>
                  </a:lnTo>
                  <a:cubicBezTo>
                    <a:pt x="16849" y="48674"/>
                    <a:pt x="9686" y="45988"/>
                    <a:pt x="6512" y="39843"/>
                  </a:cubicBezTo>
                  <a:lnTo>
                    <a:pt x="6919" y="39599"/>
                  </a:lnTo>
                  <a:close/>
                  <a:moveTo>
                    <a:pt x="31052" y="0"/>
                  </a:moveTo>
                  <a:cubicBezTo>
                    <a:pt x="31052" y="0"/>
                    <a:pt x="29913" y="2930"/>
                    <a:pt x="27878" y="6512"/>
                  </a:cubicBezTo>
                  <a:cubicBezTo>
                    <a:pt x="25843" y="10134"/>
                    <a:pt x="19535" y="15750"/>
                    <a:pt x="18395" y="21855"/>
                  </a:cubicBezTo>
                  <a:cubicBezTo>
                    <a:pt x="18110" y="23564"/>
                    <a:pt x="17988" y="25110"/>
                    <a:pt x="17988" y="26453"/>
                  </a:cubicBezTo>
                  <a:cubicBezTo>
                    <a:pt x="16930" y="22913"/>
                    <a:pt x="15628" y="19576"/>
                    <a:pt x="14326" y="16483"/>
                  </a:cubicBezTo>
                  <a:cubicBezTo>
                    <a:pt x="13959" y="15669"/>
                    <a:pt x="13674" y="14733"/>
                    <a:pt x="13430" y="13797"/>
                  </a:cubicBezTo>
                  <a:lnTo>
                    <a:pt x="13227" y="13675"/>
                  </a:lnTo>
                  <a:cubicBezTo>
                    <a:pt x="13268" y="13634"/>
                    <a:pt x="17337" y="6756"/>
                    <a:pt x="17337" y="4803"/>
                  </a:cubicBezTo>
                  <a:lnTo>
                    <a:pt x="17785" y="4803"/>
                  </a:lnTo>
                  <a:cubicBezTo>
                    <a:pt x="17785" y="6634"/>
                    <a:pt x="14692" y="12087"/>
                    <a:pt x="13837" y="13552"/>
                  </a:cubicBezTo>
                  <a:cubicBezTo>
                    <a:pt x="15262" y="12698"/>
                    <a:pt x="17581" y="10948"/>
                    <a:pt x="18436" y="8262"/>
                  </a:cubicBezTo>
                  <a:cubicBezTo>
                    <a:pt x="19738" y="4233"/>
                    <a:pt x="17826" y="570"/>
                    <a:pt x="17826" y="570"/>
                  </a:cubicBezTo>
                  <a:cubicBezTo>
                    <a:pt x="17826" y="570"/>
                    <a:pt x="14366" y="5617"/>
                    <a:pt x="13430" y="8832"/>
                  </a:cubicBezTo>
                  <a:cubicBezTo>
                    <a:pt x="12861" y="10866"/>
                    <a:pt x="12698" y="12454"/>
                    <a:pt x="12657" y="13349"/>
                  </a:cubicBezTo>
                  <a:cubicBezTo>
                    <a:pt x="12006" y="11680"/>
                    <a:pt x="10988" y="9401"/>
                    <a:pt x="9849" y="7896"/>
                  </a:cubicBezTo>
                  <a:cubicBezTo>
                    <a:pt x="7814" y="5169"/>
                    <a:pt x="6471" y="1140"/>
                    <a:pt x="6471" y="1140"/>
                  </a:cubicBezTo>
                  <a:cubicBezTo>
                    <a:pt x="6471" y="1140"/>
                    <a:pt x="3989" y="5413"/>
                    <a:pt x="5779" y="9890"/>
                  </a:cubicBezTo>
                  <a:cubicBezTo>
                    <a:pt x="7285" y="13593"/>
                    <a:pt x="11477" y="15018"/>
                    <a:pt x="12942" y="15425"/>
                  </a:cubicBezTo>
                  <a:cubicBezTo>
                    <a:pt x="13105" y="15913"/>
                    <a:pt x="13308" y="16401"/>
                    <a:pt x="13471" y="16849"/>
                  </a:cubicBezTo>
                  <a:cubicBezTo>
                    <a:pt x="15262" y="21041"/>
                    <a:pt x="17052" y="25762"/>
                    <a:pt x="18110" y="30727"/>
                  </a:cubicBezTo>
                  <a:cubicBezTo>
                    <a:pt x="17052" y="29302"/>
                    <a:pt x="15058" y="26860"/>
                    <a:pt x="13186" y="25477"/>
                  </a:cubicBezTo>
                  <a:cubicBezTo>
                    <a:pt x="10460" y="23483"/>
                    <a:pt x="8018" y="19983"/>
                    <a:pt x="8018" y="19983"/>
                  </a:cubicBezTo>
                  <a:lnTo>
                    <a:pt x="8018" y="19983"/>
                  </a:lnTo>
                  <a:cubicBezTo>
                    <a:pt x="8017" y="19983"/>
                    <a:pt x="6878" y="24826"/>
                    <a:pt x="9890" y="28610"/>
                  </a:cubicBezTo>
                  <a:cubicBezTo>
                    <a:pt x="12110" y="31377"/>
                    <a:pt x="15862" y="31799"/>
                    <a:pt x="17735" y="31799"/>
                  </a:cubicBezTo>
                  <a:cubicBezTo>
                    <a:pt x="17952" y="31799"/>
                    <a:pt x="18144" y="31794"/>
                    <a:pt x="18306" y="31785"/>
                  </a:cubicBezTo>
                  <a:lnTo>
                    <a:pt x="18306" y="31785"/>
                  </a:lnTo>
                  <a:cubicBezTo>
                    <a:pt x="16823" y="31118"/>
                    <a:pt x="12173" y="28894"/>
                    <a:pt x="10093" y="25843"/>
                  </a:cubicBezTo>
                  <a:lnTo>
                    <a:pt x="10459" y="25599"/>
                  </a:lnTo>
                  <a:cubicBezTo>
                    <a:pt x="12616" y="28692"/>
                    <a:pt x="17785" y="31052"/>
                    <a:pt x="18762" y="31500"/>
                  </a:cubicBezTo>
                  <a:cubicBezTo>
                    <a:pt x="19535" y="30279"/>
                    <a:pt x="24419" y="22750"/>
                    <a:pt x="26128" y="17988"/>
                  </a:cubicBezTo>
                  <a:lnTo>
                    <a:pt x="26575" y="18151"/>
                  </a:lnTo>
                  <a:cubicBezTo>
                    <a:pt x="24703" y="23320"/>
                    <a:pt x="19128" y="31826"/>
                    <a:pt x="19047" y="31907"/>
                  </a:cubicBezTo>
                  <a:lnTo>
                    <a:pt x="18965" y="32070"/>
                  </a:lnTo>
                  <a:lnTo>
                    <a:pt x="18762" y="31988"/>
                  </a:lnTo>
                  <a:cubicBezTo>
                    <a:pt x="18726" y="31970"/>
                    <a:pt x="18567" y="31903"/>
                    <a:pt x="18315" y="31789"/>
                  </a:cubicBezTo>
                  <a:lnTo>
                    <a:pt x="18315" y="31789"/>
                  </a:lnTo>
                  <a:cubicBezTo>
                    <a:pt x="19372" y="37241"/>
                    <a:pt x="19494" y="42937"/>
                    <a:pt x="17704" y="48471"/>
                  </a:cubicBezTo>
                  <a:cubicBezTo>
                    <a:pt x="17581" y="47372"/>
                    <a:pt x="16971" y="44482"/>
                    <a:pt x="13430" y="41227"/>
                  </a:cubicBezTo>
                  <a:cubicBezTo>
                    <a:pt x="8954" y="37116"/>
                    <a:pt x="1" y="23972"/>
                    <a:pt x="0" y="23971"/>
                  </a:cubicBezTo>
                  <a:lnTo>
                    <a:pt x="0" y="23971"/>
                  </a:lnTo>
                  <a:cubicBezTo>
                    <a:pt x="0" y="23972"/>
                    <a:pt x="733" y="39477"/>
                    <a:pt x="5006" y="44604"/>
                  </a:cubicBezTo>
                  <a:cubicBezTo>
                    <a:pt x="8275" y="48486"/>
                    <a:pt x="14023" y="48949"/>
                    <a:pt x="16528" y="48949"/>
                  </a:cubicBezTo>
                  <a:cubicBezTo>
                    <a:pt x="17017" y="48949"/>
                    <a:pt x="17382" y="48932"/>
                    <a:pt x="17581" y="48918"/>
                  </a:cubicBezTo>
                  <a:lnTo>
                    <a:pt x="17581" y="48918"/>
                  </a:lnTo>
                  <a:cubicBezTo>
                    <a:pt x="17500" y="49163"/>
                    <a:pt x="17419" y="49407"/>
                    <a:pt x="17297" y="49651"/>
                  </a:cubicBezTo>
                  <a:cubicBezTo>
                    <a:pt x="14488" y="57221"/>
                    <a:pt x="13878" y="62552"/>
                    <a:pt x="13837" y="65360"/>
                  </a:cubicBezTo>
                  <a:lnTo>
                    <a:pt x="8506" y="65360"/>
                  </a:lnTo>
                  <a:lnTo>
                    <a:pt x="8506" y="89900"/>
                  </a:lnTo>
                  <a:lnTo>
                    <a:pt x="23157" y="89900"/>
                  </a:lnTo>
                  <a:lnTo>
                    <a:pt x="23157" y="65360"/>
                  </a:lnTo>
                  <a:lnTo>
                    <a:pt x="14733" y="65360"/>
                  </a:lnTo>
                  <a:cubicBezTo>
                    <a:pt x="14773" y="64180"/>
                    <a:pt x="14895" y="62593"/>
                    <a:pt x="15262" y="60558"/>
                  </a:cubicBezTo>
                  <a:lnTo>
                    <a:pt x="15262" y="60558"/>
                  </a:lnTo>
                  <a:cubicBezTo>
                    <a:pt x="15140" y="60598"/>
                    <a:pt x="15099" y="60598"/>
                    <a:pt x="15099" y="60598"/>
                  </a:cubicBezTo>
                  <a:lnTo>
                    <a:pt x="14977" y="60151"/>
                  </a:lnTo>
                  <a:cubicBezTo>
                    <a:pt x="15058" y="60151"/>
                    <a:pt x="24256" y="57546"/>
                    <a:pt x="30645" y="50953"/>
                  </a:cubicBezTo>
                  <a:lnTo>
                    <a:pt x="30971" y="51279"/>
                  </a:lnTo>
                  <a:cubicBezTo>
                    <a:pt x="25802" y="56610"/>
                    <a:pt x="18884" y="59337"/>
                    <a:pt x="16198" y="60273"/>
                  </a:cubicBezTo>
                  <a:cubicBezTo>
                    <a:pt x="18843" y="59907"/>
                    <a:pt x="25314" y="58971"/>
                    <a:pt x="28325" y="57017"/>
                  </a:cubicBezTo>
                  <a:cubicBezTo>
                    <a:pt x="32151" y="54535"/>
                    <a:pt x="35529" y="47087"/>
                    <a:pt x="35529" y="47087"/>
                  </a:cubicBezTo>
                  <a:lnTo>
                    <a:pt x="35529" y="47087"/>
                  </a:lnTo>
                  <a:cubicBezTo>
                    <a:pt x="35528" y="47087"/>
                    <a:pt x="23157" y="49814"/>
                    <a:pt x="19535" y="54290"/>
                  </a:cubicBezTo>
                  <a:cubicBezTo>
                    <a:pt x="17093" y="57383"/>
                    <a:pt x="15872" y="59093"/>
                    <a:pt x="15384" y="59866"/>
                  </a:cubicBezTo>
                  <a:cubicBezTo>
                    <a:pt x="15872" y="57180"/>
                    <a:pt x="16686" y="53883"/>
                    <a:pt x="18151" y="49976"/>
                  </a:cubicBezTo>
                  <a:cubicBezTo>
                    <a:pt x="19128" y="47413"/>
                    <a:pt x="19657" y="44808"/>
                    <a:pt x="19860" y="42203"/>
                  </a:cubicBezTo>
                  <a:lnTo>
                    <a:pt x="19860" y="42203"/>
                  </a:lnTo>
                  <a:cubicBezTo>
                    <a:pt x="19738" y="42285"/>
                    <a:pt x="19657" y="42325"/>
                    <a:pt x="19657" y="42325"/>
                  </a:cubicBezTo>
                  <a:lnTo>
                    <a:pt x="19453" y="41918"/>
                  </a:lnTo>
                  <a:cubicBezTo>
                    <a:pt x="19535" y="41878"/>
                    <a:pt x="27878" y="37442"/>
                    <a:pt x="30238" y="33250"/>
                  </a:cubicBezTo>
                  <a:lnTo>
                    <a:pt x="30645" y="33494"/>
                  </a:lnTo>
                  <a:cubicBezTo>
                    <a:pt x="28529" y="37279"/>
                    <a:pt x="21895" y="41104"/>
                    <a:pt x="20105" y="42081"/>
                  </a:cubicBezTo>
                  <a:cubicBezTo>
                    <a:pt x="21814" y="41918"/>
                    <a:pt x="27186" y="41104"/>
                    <a:pt x="30360" y="37157"/>
                  </a:cubicBezTo>
                  <a:cubicBezTo>
                    <a:pt x="34186" y="32436"/>
                    <a:pt x="33494" y="26576"/>
                    <a:pt x="33494" y="26576"/>
                  </a:cubicBezTo>
                  <a:lnTo>
                    <a:pt x="33494" y="26576"/>
                  </a:lnTo>
                  <a:cubicBezTo>
                    <a:pt x="33493" y="26576"/>
                    <a:pt x="26290" y="31541"/>
                    <a:pt x="23360" y="35366"/>
                  </a:cubicBezTo>
                  <a:cubicBezTo>
                    <a:pt x="21488" y="37808"/>
                    <a:pt x="20471" y="39884"/>
                    <a:pt x="19942" y="41064"/>
                  </a:cubicBezTo>
                  <a:cubicBezTo>
                    <a:pt x="20105" y="37930"/>
                    <a:pt x="19820" y="34796"/>
                    <a:pt x="19250" y="31744"/>
                  </a:cubicBezTo>
                  <a:cubicBezTo>
                    <a:pt x="21651" y="29872"/>
                    <a:pt x="30523" y="22587"/>
                    <a:pt x="31500" y="17134"/>
                  </a:cubicBezTo>
                  <a:cubicBezTo>
                    <a:pt x="32599" y="10826"/>
                    <a:pt x="31052" y="0"/>
                    <a:pt x="310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35"/>
            <p:cNvSpPr/>
            <p:nvPr/>
          </p:nvSpPr>
          <p:spPr>
            <a:xfrm>
              <a:off x="2992975" y="2455100"/>
              <a:ext cx="2658575" cy="3012625"/>
            </a:xfrm>
            <a:custGeom>
              <a:avLst/>
              <a:gdLst/>
              <a:ahLst/>
              <a:cxnLst/>
              <a:rect l="l" t="t" r="r" b="b"/>
              <a:pathLst>
                <a:path w="106343" h="120505" extrusionOk="0">
                  <a:moveTo>
                    <a:pt x="105650" y="692"/>
                  </a:moveTo>
                  <a:lnTo>
                    <a:pt x="105650" y="119813"/>
                  </a:lnTo>
                  <a:lnTo>
                    <a:pt x="693" y="119813"/>
                  </a:lnTo>
                  <a:lnTo>
                    <a:pt x="693" y="692"/>
                  </a:lnTo>
                  <a:close/>
                  <a:moveTo>
                    <a:pt x="1" y="0"/>
                  </a:moveTo>
                  <a:lnTo>
                    <a:pt x="1" y="367"/>
                  </a:lnTo>
                  <a:lnTo>
                    <a:pt x="1" y="120505"/>
                  </a:lnTo>
                  <a:lnTo>
                    <a:pt x="106342" y="120505"/>
                  </a:lnTo>
                  <a:lnTo>
                    <a:pt x="1063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35"/>
            <p:cNvSpPr/>
            <p:nvPr/>
          </p:nvSpPr>
          <p:spPr>
            <a:xfrm>
              <a:off x="2992975" y="2709450"/>
              <a:ext cx="2434725" cy="2758275"/>
            </a:xfrm>
            <a:custGeom>
              <a:avLst/>
              <a:gdLst/>
              <a:ahLst/>
              <a:cxnLst/>
              <a:rect l="l" t="t" r="r" b="b"/>
              <a:pathLst>
                <a:path w="97389" h="110331" extrusionOk="0">
                  <a:moveTo>
                    <a:pt x="96697" y="692"/>
                  </a:moveTo>
                  <a:lnTo>
                    <a:pt x="96697" y="109639"/>
                  </a:lnTo>
                  <a:lnTo>
                    <a:pt x="693" y="109639"/>
                  </a:lnTo>
                  <a:lnTo>
                    <a:pt x="693" y="692"/>
                  </a:lnTo>
                  <a:close/>
                  <a:moveTo>
                    <a:pt x="1" y="1"/>
                  </a:moveTo>
                  <a:lnTo>
                    <a:pt x="1" y="326"/>
                  </a:lnTo>
                  <a:lnTo>
                    <a:pt x="1" y="110331"/>
                  </a:lnTo>
                  <a:lnTo>
                    <a:pt x="97389" y="110331"/>
                  </a:lnTo>
                  <a:lnTo>
                    <a:pt x="9738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35"/>
            <p:cNvSpPr/>
            <p:nvPr/>
          </p:nvSpPr>
          <p:spPr>
            <a:xfrm>
              <a:off x="5418525" y="2464250"/>
              <a:ext cx="224875" cy="2994325"/>
            </a:xfrm>
            <a:custGeom>
              <a:avLst/>
              <a:gdLst/>
              <a:ahLst/>
              <a:cxnLst/>
              <a:rect l="l" t="t" r="r" b="b"/>
              <a:pathLst>
                <a:path w="8995" h="119773" extrusionOk="0">
                  <a:moveTo>
                    <a:pt x="8995" y="1"/>
                  </a:moveTo>
                  <a:lnTo>
                    <a:pt x="1" y="10134"/>
                  </a:lnTo>
                  <a:lnTo>
                    <a:pt x="1" y="119772"/>
                  </a:lnTo>
                  <a:lnTo>
                    <a:pt x="8995" y="119772"/>
                  </a:lnTo>
                  <a:lnTo>
                    <a:pt x="89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35"/>
            <p:cNvSpPr/>
            <p:nvPr/>
          </p:nvSpPr>
          <p:spPr>
            <a:xfrm>
              <a:off x="5533500" y="4907100"/>
              <a:ext cx="109900" cy="551475"/>
            </a:xfrm>
            <a:custGeom>
              <a:avLst/>
              <a:gdLst/>
              <a:ahLst/>
              <a:cxnLst/>
              <a:rect l="l" t="t" r="r" b="b"/>
              <a:pathLst>
                <a:path w="4396" h="22059" extrusionOk="0">
                  <a:moveTo>
                    <a:pt x="0" y="1"/>
                  </a:moveTo>
                  <a:lnTo>
                    <a:pt x="0" y="22058"/>
                  </a:lnTo>
                  <a:lnTo>
                    <a:pt x="4396" y="22058"/>
                  </a:lnTo>
                  <a:lnTo>
                    <a:pt x="43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35"/>
            <p:cNvSpPr/>
            <p:nvPr/>
          </p:nvSpPr>
          <p:spPr>
            <a:xfrm>
              <a:off x="5525350" y="4898950"/>
              <a:ext cx="126200" cy="568775"/>
            </a:xfrm>
            <a:custGeom>
              <a:avLst/>
              <a:gdLst/>
              <a:ahLst/>
              <a:cxnLst/>
              <a:rect l="l" t="t" r="r" b="b"/>
              <a:pathLst>
                <a:path w="5048" h="22751" extrusionOk="0">
                  <a:moveTo>
                    <a:pt x="4355" y="652"/>
                  </a:moveTo>
                  <a:lnTo>
                    <a:pt x="4355" y="22059"/>
                  </a:lnTo>
                  <a:lnTo>
                    <a:pt x="693" y="22059"/>
                  </a:lnTo>
                  <a:lnTo>
                    <a:pt x="693" y="652"/>
                  </a:lnTo>
                  <a:close/>
                  <a:moveTo>
                    <a:pt x="326" y="1"/>
                  </a:moveTo>
                  <a:cubicBezTo>
                    <a:pt x="245" y="1"/>
                    <a:pt x="164" y="1"/>
                    <a:pt x="123" y="82"/>
                  </a:cubicBezTo>
                  <a:cubicBezTo>
                    <a:pt x="41" y="164"/>
                    <a:pt x="1" y="245"/>
                    <a:pt x="1" y="327"/>
                  </a:cubicBezTo>
                  <a:lnTo>
                    <a:pt x="1" y="22384"/>
                  </a:lnTo>
                  <a:cubicBezTo>
                    <a:pt x="1" y="22466"/>
                    <a:pt x="41" y="22588"/>
                    <a:pt x="123" y="22629"/>
                  </a:cubicBezTo>
                  <a:cubicBezTo>
                    <a:pt x="164" y="22710"/>
                    <a:pt x="245" y="22751"/>
                    <a:pt x="326" y="22751"/>
                  </a:cubicBezTo>
                  <a:lnTo>
                    <a:pt x="4722" y="22751"/>
                  </a:lnTo>
                  <a:cubicBezTo>
                    <a:pt x="4803" y="22751"/>
                    <a:pt x="4884" y="22710"/>
                    <a:pt x="4966" y="22629"/>
                  </a:cubicBezTo>
                  <a:cubicBezTo>
                    <a:pt x="5007" y="22547"/>
                    <a:pt x="5047" y="22466"/>
                    <a:pt x="5047" y="22384"/>
                  </a:cubicBezTo>
                  <a:lnTo>
                    <a:pt x="5047" y="327"/>
                  </a:lnTo>
                  <a:cubicBezTo>
                    <a:pt x="5047" y="245"/>
                    <a:pt x="5007" y="164"/>
                    <a:pt x="4966" y="82"/>
                  </a:cubicBezTo>
                  <a:cubicBezTo>
                    <a:pt x="4884" y="1"/>
                    <a:pt x="4803" y="1"/>
                    <a:pt x="47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35"/>
            <p:cNvSpPr/>
            <p:nvPr/>
          </p:nvSpPr>
          <p:spPr>
            <a:xfrm>
              <a:off x="5643375" y="4524550"/>
              <a:ext cx="474150" cy="934025"/>
            </a:xfrm>
            <a:custGeom>
              <a:avLst/>
              <a:gdLst/>
              <a:ahLst/>
              <a:cxnLst/>
              <a:rect l="l" t="t" r="r" b="b"/>
              <a:pathLst>
                <a:path w="18966" h="37361" extrusionOk="0">
                  <a:moveTo>
                    <a:pt x="18965" y="0"/>
                  </a:moveTo>
                  <a:lnTo>
                    <a:pt x="1" y="15303"/>
                  </a:lnTo>
                  <a:lnTo>
                    <a:pt x="1" y="37360"/>
                  </a:lnTo>
                  <a:lnTo>
                    <a:pt x="18965" y="37360"/>
                  </a:lnTo>
                  <a:lnTo>
                    <a:pt x="189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35"/>
            <p:cNvSpPr/>
            <p:nvPr/>
          </p:nvSpPr>
          <p:spPr>
            <a:xfrm>
              <a:off x="5634225" y="4516325"/>
              <a:ext cx="491450" cy="951400"/>
            </a:xfrm>
            <a:custGeom>
              <a:avLst/>
              <a:gdLst/>
              <a:ahLst/>
              <a:cxnLst/>
              <a:rect l="l" t="t" r="r" b="b"/>
              <a:pathLst>
                <a:path w="19658" h="38056" extrusionOk="0">
                  <a:moveTo>
                    <a:pt x="19006" y="1062"/>
                  </a:moveTo>
                  <a:lnTo>
                    <a:pt x="19006" y="37364"/>
                  </a:lnTo>
                  <a:lnTo>
                    <a:pt x="692" y="37364"/>
                  </a:lnTo>
                  <a:lnTo>
                    <a:pt x="692" y="15794"/>
                  </a:lnTo>
                  <a:lnTo>
                    <a:pt x="19006" y="1062"/>
                  </a:lnTo>
                  <a:close/>
                  <a:moveTo>
                    <a:pt x="19343" y="0"/>
                  </a:moveTo>
                  <a:cubicBezTo>
                    <a:pt x="19260" y="0"/>
                    <a:pt x="19178" y="35"/>
                    <a:pt x="19128" y="85"/>
                  </a:cubicBezTo>
                  <a:lnTo>
                    <a:pt x="163" y="15347"/>
                  </a:lnTo>
                  <a:cubicBezTo>
                    <a:pt x="82" y="15428"/>
                    <a:pt x="0" y="15509"/>
                    <a:pt x="0" y="15632"/>
                  </a:cubicBezTo>
                  <a:lnTo>
                    <a:pt x="0" y="37689"/>
                  </a:lnTo>
                  <a:cubicBezTo>
                    <a:pt x="0" y="37771"/>
                    <a:pt x="41" y="37893"/>
                    <a:pt x="122" y="37934"/>
                  </a:cubicBezTo>
                  <a:cubicBezTo>
                    <a:pt x="163" y="38015"/>
                    <a:pt x="285" y="38056"/>
                    <a:pt x="367" y="38056"/>
                  </a:cubicBezTo>
                  <a:lnTo>
                    <a:pt x="19331" y="38056"/>
                  </a:lnTo>
                  <a:cubicBezTo>
                    <a:pt x="19413" y="38056"/>
                    <a:pt x="19494" y="38015"/>
                    <a:pt x="19576" y="37934"/>
                  </a:cubicBezTo>
                  <a:cubicBezTo>
                    <a:pt x="19616" y="37852"/>
                    <a:pt x="19657" y="37771"/>
                    <a:pt x="19657" y="37689"/>
                  </a:cubicBezTo>
                  <a:lnTo>
                    <a:pt x="19657" y="329"/>
                  </a:lnTo>
                  <a:cubicBezTo>
                    <a:pt x="19657" y="207"/>
                    <a:pt x="19576" y="85"/>
                    <a:pt x="19494" y="45"/>
                  </a:cubicBezTo>
                  <a:cubicBezTo>
                    <a:pt x="19448" y="13"/>
                    <a:pt x="19395" y="0"/>
                    <a:pt x="193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35"/>
            <p:cNvSpPr/>
            <p:nvPr/>
          </p:nvSpPr>
          <p:spPr>
            <a:xfrm>
              <a:off x="1820900" y="4907100"/>
              <a:ext cx="109900" cy="551475"/>
            </a:xfrm>
            <a:custGeom>
              <a:avLst/>
              <a:gdLst/>
              <a:ahLst/>
              <a:cxnLst/>
              <a:rect l="l" t="t" r="r" b="b"/>
              <a:pathLst>
                <a:path w="4396" h="22059" extrusionOk="0">
                  <a:moveTo>
                    <a:pt x="1" y="1"/>
                  </a:moveTo>
                  <a:lnTo>
                    <a:pt x="1" y="22058"/>
                  </a:lnTo>
                  <a:lnTo>
                    <a:pt x="4396" y="22058"/>
                  </a:lnTo>
                  <a:lnTo>
                    <a:pt x="43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35"/>
            <p:cNvSpPr/>
            <p:nvPr/>
          </p:nvSpPr>
          <p:spPr>
            <a:xfrm>
              <a:off x="1812775" y="4898950"/>
              <a:ext cx="126175" cy="568775"/>
            </a:xfrm>
            <a:custGeom>
              <a:avLst/>
              <a:gdLst/>
              <a:ahLst/>
              <a:cxnLst/>
              <a:rect l="l" t="t" r="r" b="b"/>
              <a:pathLst>
                <a:path w="5047" h="22751" extrusionOk="0">
                  <a:moveTo>
                    <a:pt x="4355" y="652"/>
                  </a:moveTo>
                  <a:lnTo>
                    <a:pt x="4355" y="22059"/>
                  </a:lnTo>
                  <a:lnTo>
                    <a:pt x="692" y="22059"/>
                  </a:lnTo>
                  <a:lnTo>
                    <a:pt x="692" y="652"/>
                  </a:lnTo>
                  <a:close/>
                  <a:moveTo>
                    <a:pt x="326" y="1"/>
                  </a:moveTo>
                  <a:cubicBezTo>
                    <a:pt x="244" y="1"/>
                    <a:pt x="163" y="1"/>
                    <a:pt x="82" y="82"/>
                  </a:cubicBezTo>
                  <a:cubicBezTo>
                    <a:pt x="41" y="164"/>
                    <a:pt x="0" y="245"/>
                    <a:pt x="0" y="327"/>
                  </a:cubicBezTo>
                  <a:lnTo>
                    <a:pt x="0" y="22384"/>
                  </a:lnTo>
                  <a:cubicBezTo>
                    <a:pt x="0" y="22466"/>
                    <a:pt x="41" y="22588"/>
                    <a:pt x="82" y="22629"/>
                  </a:cubicBezTo>
                  <a:cubicBezTo>
                    <a:pt x="163" y="22710"/>
                    <a:pt x="244" y="22751"/>
                    <a:pt x="326" y="22751"/>
                  </a:cubicBezTo>
                  <a:lnTo>
                    <a:pt x="4721" y="22751"/>
                  </a:lnTo>
                  <a:cubicBezTo>
                    <a:pt x="4802" y="22751"/>
                    <a:pt x="4884" y="22710"/>
                    <a:pt x="4924" y="22629"/>
                  </a:cubicBezTo>
                  <a:cubicBezTo>
                    <a:pt x="5006" y="22547"/>
                    <a:pt x="5047" y="22466"/>
                    <a:pt x="5047" y="22384"/>
                  </a:cubicBezTo>
                  <a:lnTo>
                    <a:pt x="5047" y="327"/>
                  </a:lnTo>
                  <a:cubicBezTo>
                    <a:pt x="5047" y="245"/>
                    <a:pt x="5006" y="164"/>
                    <a:pt x="4924" y="82"/>
                  </a:cubicBezTo>
                  <a:cubicBezTo>
                    <a:pt x="4884" y="1"/>
                    <a:pt x="4802" y="1"/>
                    <a:pt x="47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35"/>
            <p:cNvSpPr/>
            <p:nvPr/>
          </p:nvSpPr>
          <p:spPr>
            <a:xfrm>
              <a:off x="1930800" y="4524550"/>
              <a:ext cx="474125" cy="934025"/>
            </a:xfrm>
            <a:custGeom>
              <a:avLst/>
              <a:gdLst/>
              <a:ahLst/>
              <a:cxnLst/>
              <a:rect l="l" t="t" r="r" b="b"/>
              <a:pathLst>
                <a:path w="18965" h="37361" extrusionOk="0">
                  <a:moveTo>
                    <a:pt x="18965" y="0"/>
                  </a:moveTo>
                  <a:lnTo>
                    <a:pt x="0" y="15303"/>
                  </a:lnTo>
                  <a:lnTo>
                    <a:pt x="0" y="37360"/>
                  </a:lnTo>
                  <a:lnTo>
                    <a:pt x="18965" y="37360"/>
                  </a:lnTo>
                  <a:lnTo>
                    <a:pt x="189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35"/>
            <p:cNvSpPr/>
            <p:nvPr/>
          </p:nvSpPr>
          <p:spPr>
            <a:xfrm>
              <a:off x="1921625" y="4516325"/>
              <a:ext cx="491450" cy="951400"/>
            </a:xfrm>
            <a:custGeom>
              <a:avLst/>
              <a:gdLst/>
              <a:ahLst/>
              <a:cxnLst/>
              <a:rect l="l" t="t" r="r" b="b"/>
              <a:pathLst>
                <a:path w="19658" h="38056" extrusionOk="0">
                  <a:moveTo>
                    <a:pt x="18966" y="1062"/>
                  </a:moveTo>
                  <a:lnTo>
                    <a:pt x="18966" y="37364"/>
                  </a:lnTo>
                  <a:lnTo>
                    <a:pt x="693" y="37364"/>
                  </a:lnTo>
                  <a:lnTo>
                    <a:pt x="693" y="15794"/>
                  </a:lnTo>
                  <a:lnTo>
                    <a:pt x="18966" y="1062"/>
                  </a:lnTo>
                  <a:close/>
                  <a:moveTo>
                    <a:pt x="19314" y="0"/>
                  </a:moveTo>
                  <a:cubicBezTo>
                    <a:pt x="19239" y="0"/>
                    <a:pt x="19163" y="35"/>
                    <a:pt x="19088" y="85"/>
                  </a:cubicBezTo>
                  <a:lnTo>
                    <a:pt x="123" y="15347"/>
                  </a:lnTo>
                  <a:cubicBezTo>
                    <a:pt x="41" y="15428"/>
                    <a:pt x="1" y="15509"/>
                    <a:pt x="1" y="15632"/>
                  </a:cubicBezTo>
                  <a:lnTo>
                    <a:pt x="1" y="37689"/>
                  </a:lnTo>
                  <a:cubicBezTo>
                    <a:pt x="1" y="37771"/>
                    <a:pt x="41" y="37893"/>
                    <a:pt x="123" y="37934"/>
                  </a:cubicBezTo>
                  <a:cubicBezTo>
                    <a:pt x="164" y="38015"/>
                    <a:pt x="245" y="38056"/>
                    <a:pt x="367" y="38056"/>
                  </a:cubicBezTo>
                  <a:lnTo>
                    <a:pt x="19332" y="38056"/>
                  </a:lnTo>
                  <a:cubicBezTo>
                    <a:pt x="19413" y="38056"/>
                    <a:pt x="19495" y="38015"/>
                    <a:pt x="19576" y="37934"/>
                  </a:cubicBezTo>
                  <a:cubicBezTo>
                    <a:pt x="19617" y="37852"/>
                    <a:pt x="19657" y="37771"/>
                    <a:pt x="19657" y="37689"/>
                  </a:cubicBezTo>
                  <a:lnTo>
                    <a:pt x="19657" y="329"/>
                  </a:lnTo>
                  <a:cubicBezTo>
                    <a:pt x="19657" y="207"/>
                    <a:pt x="19576" y="85"/>
                    <a:pt x="19454" y="45"/>
                  </a:cubicBezTo>
                  <a:cubicBezTo>
                    <a:pt x="19407" y="13"/>
                    <a:pt x="19361" y="0"/>
                    <a:pt x="193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35"/>
            <p:cNvSpPr/>
            <p:nvPr/>
          </p:nvSpPr>
          <p:spPr>
            <a:xfrm>
              <a:off x="1398675" y="4437050"/>
              <a:ext cx="5067825" cy="567750"/>
            </a:xfrm>
            <a:custGeom>
              <a:avLst/>
              <a:gdLst/>
              <a:ahLst/>
              <a:cxnLst/>
              <a:rect l="l" t="t" r="r" b="b"/>
              <a:pathLst>
                <a:path w="202713" h="22710" extrusionOk="0">
                  <a:moveTo>
                    <a:pt x="202713" y="0"/>
                  </a:moveTo>
                  <a:lnTo>
                    <a:pt x="0" y="21285"/>
                  </a:lnTo>
                  <a:lnTo>
                    <a:pt x="82" y="22709"/>
                  </a:lnTo>
                  <a:lnTo>
                    <a:pt x="175039" y="22709"/>
                  </a:lnTo>
                  <a:lnTo>
                    <a:pt x="202713" y="1425"/>
                  </a:lnTo>
                  <a:lnTo>
                    <a:pt x="2027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35"/>
            <p:cNvSpPr/>
            <p:nvPr/>
          </p:nvSpPr>
          <p:spPr>
            <a:xfrm>
              <a:off x="1390525" y="4428500"/>
              <a:ext cx="5084125" cy="584450"/>
            </a:xfrm>
            <a:custGeom>
              <a:avLst/>
              <a:gdLst/>
              <a:ahLst/>
              <a:cxnLst/>
              <a:rect l="l" t="t" r="r" b="b"/>
              <a:pathLst>
                <a:path w="203365" h="23378" extrusionOk="0">
                  <a:moveTo>
                    <a:pt x="202713" y="709"/>
                  </a:moveTo>
                  <a:lnTo>
                    <a:pt x="202713" y="1604"/>
                  </a:lnTo>
                  <a:lnTo>
                    <a:pt x="175214" y="22726"/>
                  </a:lnTo>
                  <a:lnTo>
                    <a:pt x="733" y="22726"/>
                  </a:lnTo>
                  <a:lnTo>
                    <a:pt x="693" y="21912"/>
                  </a:lnTo>
                  <a:lnTo>
                    <a:pt x="202713" y="709"/>
                  </a:lnTo>
                  <a:close/>
                  <a:moveTo>
                    <a:pt x="203071" y="1"/>
                  </a:moveTo>
                  <a:cubicBezTo>
                    <a:pt x="203044" y="1"/>
                    <a:pt x="203020" y="6"/>
                    <a:pt x="202998" y="17"/>
                  </a:cubicBezTo>
                  <a:lnTo>
                    <a:pt x="286" y="21261"/>
                  </a:lnTo>
                  <a:cubicBezTo>
                    <a:pt x="123" y="21302"/>
                    <a:pt x="1" y="21464"/>
                    <a:pt x="1" y="21627"/>
                  </a:cubicBezTo>
                  <a:lnTo>
                    <a:pt x="82" y="23051"/>
                  </a:lnTo>
                  <a:cubicBezTo>
                    <a:pt x="82" y="23255"/>
                    <a:pt x="204" y="23377"/>
                    <a:pt x="408" y="23377"/>
                  </a:cubicBezTo>
                  <a:lnTo>
                    <a:pt x="175365" y="23377"/>
                  </a:lnTo>
                  <a:cubicBezTo>
                    <a:pt x="175446" y="23377"/>
                    <a:pt x="175527" y="23377"/>
                    <a:pt x="175568" y="23296"/>
                  </a:cubicBezTo>
                  <a:lnTo>
                    <a:pt x="203242" y="2052"/>
                  </a:lnTo>
                  <a:cubicBezTo>
                    <a:pt x="203323" y="1970"/>
                    <a:pt x="203364" y="1889"/>
                    <a:pt x="203364" y="1767"/>
                  </a:cubicBezTo>
                  <a:lnTo>
                    <a:pt x="203364" y="342"/>
                  </a:lnTo>
                  <a:cubicBezTo>
                    <a:pt x="203364" y="220"/>
                    <a:pt x="203323" y="139"/>
                    <a:pt x="203283" y="98"/>
                  </a:cubicBezTo>
                  <a:cubicBezTo>
                    <a:pt x="203223" y="39"/>
                    <a:pt x="203142" y="1"/>
                    <a:pt x="2030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35"/>
            <p:cNvSpPr/>
            <p:nvPr/>
          </p:nvSpPr>
          <p:spPr>
            <a:xfrm>
              <a:off x="1400700" y="4437050"/>
              <a:ext cx="5065800" cy="531125"/>
            </a:xfrm>
            <a:custGeom>
              <a:avLst/>
              <a:gdLst/>
              <a:ahLst/>
              <a:cxnLst/>
              <a:rect l="l" t="t" r="r" b="b"/>
              <a:pathLst>
                <a:path w="202632" h="21245" extrusionOk="0">
                  <a:moveTo>
                    <a:pt x="44157" y="0"/>
                  </a:moveTo>
                  <a:lnTo>
                    <a:pt x="1" y="21244"/>
                  </a:lnTo>
                  <a:lnTo>
                    <a:pt x="174958" y="21244"/>
                  </a:lnTo>
                  <a:lnTo>
                    <a:pt x="2026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35"/>
            <p:cNvSpPr/>
            <p:nvPr/>
          </p:nvSpPr>
          <p:spPr>
            <a:xfrm>
              <a:off x="1391550" y="4427900"/>
              <a:ext cx="5084100" cy="549425"/>
            </a:xfrm>
            <a:custGeom>
              <a:avLst/>
              <a:gdLst/>
              <a:ahLst/>
              <a:cxnLst/>
              <a:rect l="l" t="t" r="r" b="b"/>
              <a:pathLst>
                <a:path w="203364" h="21977" extrusionOk="0">
                  <a:moveTo>
                    <a:pt x="201980" y="692"/>
                  </a:moveTo>
                  <a:lnTo>
                    <a:pt x="175226" y="21285"/>
                  </a:lnTo>
                  <a:lnTo>
                    <a:pt x="1832" y="21285"/>
                  </a:lnTo>
                  <a:lnTo>
                    <a:pt x="44564" y="692"/>
                  </a:lnTo>
                  <a:close/>
                  <a:moveTo>
                    <a:pt x="44523" y="0"/>
                  </a:moveTo>
                  <a:lnTo>
                    <a:pt x="44360" y="41"/>
                  </a:lnTo>
                  <a:lnTo>
                    <a:pt x="204" y="21326"/>
                  </a:lnTo>
                  <a:cubicBezTo>
                    <a:pt x="82" y="21407"/>
                    <a:pt x="1" y="21570"/>
                    <a:pt x="41" y="21692"/>
                  </a:cubicBezTo>
                  <a:cubicBezTo>
                    <a:pt x="82" y="21855"/>
                    <a:pt x="204" y="21977"/>
                    <a:pt x="367" y="21977"/>
                  </a:cubicBezTo>
                  <a:lnTo>
                    <a:pt x="175324" y="21977"/>
                  </a:lnTo>
                  <a:cubicBezTo>
                    <a:pt x="175405" y="21977"/>
                    <a:pt x="175486" y="21936"/>
                    <a:pt x="175527" y="21895"/>
                  </a:cubicBezTo>
                  <a:lnTo>
                    <a:pt x="203201" y="611"/>
                  </a:lnTo>
                  <a:cubicBezTo>
                    <a:pt x="203323" y="529"/>
                    <a:pt x="203364" y="407"/>
                    <a:pt x="203323" y="244"/>
                  </a:cubicBezTo>
                  <a:cubicBezTo>
                    <a:pt x="203282" y="122"/>
                    <a:pt x="203160" y="0"/>
                    <a:pt x="2029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35"/>
            <p:cNvSpPr/>
            <p:nvPr/>
          </p:nvSpPr>
          <p:spPr>
            <a:xfrm>
              <a:off x="5056325" y="4664950"/>
              <a:ext cx="755975" cy="213700"/>
            </a:xfrm>
            <a:custGeom>
              <a:avLst/>
              <a:gdLst/>
              <a:ahLst/>
              <a:cxnLst/>
              <a:rect l="l" t="t" r="r" b="b"/>
              <a:pathLst>
                <a:path w="30239" h="8548" extrusionOk="0">
                  <a:moveTo>
                    <a:pt x="10704" y="1"/>
                  </a:moveTo>
                  <a:lnTo>
                    <a:pt x="0" y="8547"/>
                  </a:lnTo>
                  <a:lnTo>
                    <a:pt x="18558" y="8547"/>
                  </a:lnTo>
                  <a:lnTo>
                    <a:pt x="30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35"/>
            <p:cNvSpPr/>
            <p:nvPr/>
          </p:nvSpPr>
          <p:spPr>
            <a:xfrm>
              <a:off x="5047175" y="4656825"/>
              <a:ext cx="774275" cy="230975"/>
            </a:xfrm>
            <a:custGeom>
              <a:avLst/>
              <a:gdLst/>
              <a:ahLst/>
              <a:cxnLst/>
              <a:rect l="l" t="t" r="r" b="b"/>
              <a:pathLst>
                <a:path w="30971" h="9239" extrusionOk="0">
                  <a:moveTo>
                    <a:pt x="29546" y="651"/>
                  </a:moveTo>
                  <a:lnTo>
                    <a:pt x="18831" y="8546"/>
                  </a:lnTo>
                  <a:lnTo>
                    <a:pt x="1343" y="8546"/>
                  </a:lnTo>
                  <a:lnTo>
                    <a:pt x="11192" y="651"/>
                  </a:lnTo>
                  <a:close/>
                  <a:moveTo>
                    <a:pt x="11070" y="0"/>
                  </a:moveTo>
                  <a:cubicBezTo>
                    <a:pt x="10988" y="0"/>
                    <a:pt x="10907" y="0"/>
                    <a:pt x="10866" y="41"/>
                  </a:cubicBezTo>
                  <a:lnTo>
                    <a:pt x="163" y="8628"/>
                  </a:lnTo>
                  <a:cubicBezTo>
                    <a:pt x="41" y="8709"/>
                    <a:pt x="0" y="8872"/>
                    <a:pt x="82" y="8994"/>
                  </a:cubicBezTo>
                  <a:cubicBezTo>
                    <a:pt x="122" y="9116"/>
                    <a:pt x="244" y="9238"/>
                    <a:pt x="366" y="9238"/>
                  </a:cubicBezTo>
                  <a:lnTo>
                    <a:pt x="18924" y="9238"/>
                  </a:lnTo>
                  <a:cubicBezTo>
                    <a:pt x="18965" y="9238"/>
                    <a:pt x="19046" y="9198"/>
                    <a:pt x="19128" y="9157"/>
                  </a:cubicBezTo>
                  <a:lnTo>
                    <a:pt x="30808" y="611"/>
                  </a:lnTo>
                  <a:cubicBezTo>
                    <a:pt x="30889" y="529"/>
                    <a:pt x="30971" y="366"/>
                    <a:pt x="30889" y="204"/>
                  </a:cubicBezTo>
                  <a:cubicBezTo>
                    <a:pt x="30849" y="81"/>
                    <a:pt x="30726" y="0"/>
                    <a:pt x="306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35"/>
            <p:cNvSpPr/>
            <p:nvPr/>
          </p:nvSpPr>
          <p:spPr>
            <a:xfrm>
              <a:off x="5774625" y="4437050"/>
              <a:ext cx="691875" cy="567750"/>
            </a:xfrm>
            <a:custGeom>
              <a:avLst/>
              <a:gdLst/>
              <a:ahLst/>
              <a:cxnLst/>
              <a:rect l="l" t="t" r="r" b="b"/>
              <a:pathLst>
                <a:path w="27675" h="22710" extrusionOk="0">
                  <a:moveTo>
                    <a:pt x="27675" y="0"/>
                  </a:moveTo>
                  <a:lnTo>
                    <a:pt x="1" y="21244"/>
                  </a:lnTo>
                  <a:lnTo>
                    <a:pt x="1" y="22709"/>
                  </a:lnTo>
                  <a:lnTo>
                    <a:pt x="27675" y="1425"/>
                  </a:lnTo>
                  <a:lnTo>
                    <a:pt x="276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35"/>
            <p:cNvSpPr/>
            <p:nvPr/>
          </p:nvSpPr>
          <p:spPr>
            <a:xfrm>
              <a:off x="5766475" y="4428250"/>
              <a:ext cx="708175" cy="584775"/>
            </a:xfrm>
            <a:custGeom>
              <a:avLst/>
              <a:gdLst/>
              <a:ahLst/>
              <a:cxnLst/>
              <a:rect l="l" t="t" r="r" b="b"/>
              <a:pathLst>
                <a:path w="28327" h="23391" extrusionOk="0">
                  <a:moveTo>
                    <a:pt x="27675" y="1044"/>
                  </a:moveTo>
                  <a:lnTo>
                    <a:pt x="27675" y="1614"/>
                  </a:lnTo>
                  <a:lnTo>
                    <a:pt x="652" y="22370"/>
                  </a:lnTo>
                  <a:lnTo>
                    <a:pt x="652" y="22370"/>
                  </a:lnTo>
                  <a:lnTo>
                    <a:pt x="652" y="21800"/>
                  </a:lnTo>
                  <a:lnTo>
                    <a:pt x="27675" y="1044"/>
                  </a:lnTo>
                  <a:close/>
                  <a:moveTo>
                    <a:pt x="27999" y="0"/>
                  </a:moveTo>
                  <a:cubicBezTo>
                    <a:pt x="27920" y="0"/>
                    <a:pt x="27845" y="20"/>
                    <a:pt x="27797" y="68"/>
                  </a:cubicBezTo>
                  <a:lnTo>
                    <a:pt x="123" y="21352"/>
                  </a:lnTo>
                  <a:cubicBezTo>
                    <a:pt x="42" y="21393"/>
                    <a:pt x="1" y="21515"/>
                    <a:pt x="1" y="21596"/>
                  </a:cubicBezTo>
                  <a:lnTo>
                    <a:pt x="1" y="23061"/>
                  </a:lnTo>
                  <a:cubicBezTo>
                    <a:pt x="1" y="23184"/>
                    <a:pt x="82" y="23306"/>
                    <a:pt x="164" y="23346"/>
                  </a:cubicBezTo>
                  <a:cubicBezTo>
                    <a:pt x="210" y="23377"/>
                    <a:pt x="263" y="23391"/>
                    <a:pt x="315" y="23391"/>
                  </a:cubicBezTo>
                  <a:cubicBezTo>
                    <a:pt x="398" y="23391"/>
                    <a:pt x="480" y="23356"/>
                    <a:pt x="530" y="23306"/>
                  </a:cubicBezTo>
                  <a:lnTo>
                    <a:pt x="28204" y="2062"/>
                  </a:lnTo>
                  <a:cubicBezTo>
                    <a:pt x="28285" y="1980"/>
                    <a:pt x="28326" y="1899"/>
                    <a:pt x="28326" y="1777"/>
                  </a:cubicBezTo>
                  <a:lnTo>
                    <a:pt x="28326" y="352"/>
                  </a:lnTo>
                  <a:cubicBezTo>
                    <a:pt x="28326" y="230"/>
                    <a:pt x="28245" y="108"/>
                    <a:pt x="28163" y="27"/>
                  </a:cubicBezTo>
                  <a:cubicBezTo>
                    <a:pt x="28113" y="10"/>
                    <a:pt x="28055" y="0"/>
                    <a:pt x="279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35"/>
            <p:cNvSpPr/>
            <p:nvPr/>
          </p:nvSpPr>
          <p:spPr>
            <a:xfrm>
              <a:off x="5189600" y="4452300"/>
              <a:ext cx="914700" cy="283675"/>
            </a:xfrm>
            <a:custGeom>
              <a:avLst/>
              <a:gdLst/>
              <a:ahLst/>
              <a:cxnLst/>
              <a:rect l="l" t="t" r="r" b="b"/>
              <a:pathLst>
                <a:path w="36588" h="11347" extrusionOk="0">
                  <a:moveTo>
                    <a:pt x="33128" y="1"/>
                  </a:moveTo>
                  <a:cubicBezTo>
                    <a:pt x="32599" y="1"/>
                    <a:pt x="32274" y="42"/>
                    <a:pt x="32233" y="42"/>
                  </a:cubicBezTo>
                  <a:lnTo>
                    <a:pt x="367" y="42"/>
                  </a:lnTo>
                  <a:cubicBezTo>
                    <a:pt x="164" y="42"/>
                    <a:pt x="1" y="204"/>
                    <a:pt x="1" y="367"/>
                  </a:cubicBezTo>
                  <a:cubicBezTo>
                    <a:pt x="1" y="571"/>
                    <a:pt x="164" y="733"/>
                    <a:pt x="367" y="733"/>
                  </a:cubicBezTo>
                  <a:lnTo>
                    <a:pt x="32274" y="733"/>
                  </a:lnTo>
                  <a:lnTo>
                    <a:pt x="32314" y="693"/>
                  </a:lnTo>
                  <a:lnTo>
                    <a:pt x="33128" y="693"/>
                  </a:lnTo>
                  <a:cubicBezTo>
                    <a:pt x="33698" y="693"/>
                    <a:pt x="34430" y="733"/>
                    <a:pt x="35000" y="896"/>
                  </a:cubicBezTo>
                  <a:cubicBezTo>
                    <a:pt x="35285" y="1018"/>
                    <a:pt x="35529" y="1140"/>
                    <a:pt x="35692" y="1263"/>
                  </a:cubicBezTo>
                  <a:cubicBezTo>
                    <a:pt x="35814" y="1385"/>
                    <a:pt x="35896" y="1547"/>
                    <a:pt x="35896" y="1751"/>
                  </a:cubicBezTo>
                  <a:cubicBezTo>
                    <a:pt x="35896" y="1873"/>
                    <a:pt x="35855" y="1995"/>
                    <a:pt x="35814" y="2158"/>
                  </a:cubicBezTo>
                  <a:cubicBezTo>
                    <a:pt x="35611" y="2687"/>
                    <a:pt x="35285" y="3053"/>
                    <a:pt x="34675" y="3379"/>
                  </a:cubicBezTo>
                  <a:cubicBezTo>
                    <a:pt x="33739" y="3867"/>
                    <a:pt x="32274" y="4193"/>
                    <a:pt x="30198" y="4356"/>
                  </a:cubicBezTo>
                  <a:cubicBezTo>
                    <a:pt x="28082" y="4559"/>
                    <a:pt x="25355" y="4640"/>
                    <a:pt x="21936" y="4762"/>
                  </a:cubicBezTo>
                  <a:cubicBezTo>
                    <a:pt x="17256" y="4925"/>
                    <a:pt x="14326" y="6431"/>
                    <a:pt x="12535" y="7896"/>
                  </a:cubicBezTo>
                  <a:cubicBezTo>
                    <a:pt x="10745" y="9402"/>
                    <a:pt x="10094" y="10867"/>
                    <a:pt x="10094" y="10867"/>
                  </a:cubicBezTo>
                  <a:cubicBezTo>
                    <a:pt x="10012" y="11071"/>
                    <a:pt x="10094" y="11274"/>
                    <a:pt x="10256" y="11315"/>
                  </a:cubicBezTo>
                  <a:cubicBezTo>
                    <a:pt x="10311" y="11337"/>
                    <a:pt x="10365" y="11347"/>
                    <a:pt x="10417" y="11347"/>
                  </a:cubicBezTo>
                  <a:cubicBezTo>
                    <a:pt x="10557" y="11347"/>
                    <a:pt x="10674" y="11271"/>
                    <a:pt x="10704" y="11152"/>
                  </a:cubicBezTo>
                  <a:cubicBezTo>
                    <a:pt x="10785" y="11030"/>
                    <a:pt x="11396" y="9646"/>
                    <a:pt x="13105" y="8303"/>
                  </a:cubicBezTo>
                  <a:cubicBezTo>
                    <a:pt x="14814" y="6960"/>
                    <a:pt x="17582" y="5576"/>
                    <a:pt x="21936" y="5454"/>
                  </a:cubicBezTo>
                  <a:cubicBezTo>
                    <a:pt x="26535" y="5292"/>
                    <a:pt x="29872" y="5169"/>
                    <a:pt x="32192" y="4803"/>
                  </a:cubicBezTo>
                  <a:cubicBezTo>
                    <a:pt x="33372" y="4640"/>
                    <a:pt x="34268" y="4356"/>
                    <a:pt x="35000" y="3989"/>
                  </a:cubicBezTo>
                  <a:cubicBezTo>
                    <a:pt x="35692" y="3623"/>
                    <a:pt x="36180" y="3094"/>
                    <a:pt x="36425" y="2402"/>
                  </a:cubicBezTo>
                  <a:cubicBezTo>
                    <a:pt x="36547" y="2199"/>
                    <a:pt x="36587" y="1954"/>
                    <a:pt x="36587" y="1751"/>
                  </a:cubicBezTo>
                  <a:cubicBezTo>
                    <a:pt x="36587" y="1344"/>
                    <a:pt x="36384" y="1018"/>
                    <a:pt x="36140" y="774"/>
                  </a:cubicBezTo>
                  <a:cubicBezTo>
                    <a:pt x="35773" y="408"/>
                    <a:pt x="35244" y="245"/>
                    <a:pt x="34675" y="123"/>
                  </a:cubicBezTo>
                  <a:cubicBezTo>
                    <a:pt x="34146" y="42"/>
                    <a:pt x="33576" y="1"/>
                    <a:pt x="33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35"/>
            <p:cNvSpPr/>
            <p:nvPr/>
          </p:nvSpPr>
          <p:spPr>
            <a:xfrm>
              <a:off x="5292375" y="4676900"/>
              <a:ext cx="262500" cy="176300"/>
            </a:xfrm>
            <a:custGeom>
              <a:avLst/>
              <a:gdLst/>
              <a:ahLst/>
              <a:cxnLst/>
              <a:rect l="l" t="t" r="r" b="b"/>
              <a:pathLst>
                <a:path w="10500" h="7052" extrusionOk="0">
                  <a:moveTo>
                    <a:pt x="6975" y="1"/>
                  </a:moveTo>
                  <a:cubicBezTo>
                    <a:pt x="5952" y="1"/>
                    <a:pt x="4660" y="133"/>
                    <a:pt x="3581" y="662"/>
                  </a:cubicBezTo>
                  <a:cubicBezTo>
                    <a:pt x="2279" y="1354"/>
                    <a:pt x="1058" y="3714"/>
                    <a:pt x="366" y="5342"/>
                  </a:cubicBezTo>
                  <a:cubicBezTo>
                    <a:pt x="0" y="6156"/>
                    <a:pt x="611" y="7052"/>
                    <a:pt x="1506" y="7052"/>
                  </a:cubicBezTo>
                  <a:lnTo>
                    <a:pt x="5535" y="7052"/>
                  </a:lnTo>
                  <a:cubicBezTo>
                    <a:pt x="5861" y="7052"/>
                    <a:pt x="6227" y="6930"/>
                    <a:pt x="6430" y="6645"/>
                  </a:cubicBezTo>
                  <a:lnTo>
                    <a:pt x="10500" y="2087"/>
                  </a:lnTo>
                  <a:cubicBezTo>
                    <a:pt x="10500" y="2087"/>
                    <a:pt x="10337" y="337"/>
                    <a:pt x="8750" y="133"/>
                  </a:cubicBezTo>
                  <a:cubicBezTo>
                    <a:pt x="8750" y="133"/>
                    <a:pt x="7997" y="1"/>
                    <a:pt x="69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35"/>
            <p:cNvSpPr/>
            <p:nvPr/>
          </p:nvSpPr>
          <p:spPr>
            <a:xfrm>
              <a:off x="5442950" y="4707275"/>
              <a:ext cx="72250" cy="119475"/>
            </a:xfrm>
            <a:custGeom>
              <a:avLst/>
              <a:gdLst/>
              <a:ahLst/>
              <a:cxnLst/>
              <a:rect l="l" t="t" r="r" b="b"/>
              <a:pathLst>
                <a:path w="2890" h="4779" extrusionOk="0">
                  <a:moveTo>
                    <a:pt x="2677" y="1"/>
                  </a:moveTo>
                  <a:cubicBezTo>
                    <a:pt x="2651" y="1"/>
                    <a:pt x="2627" y="6"/>
                    <a:pt x="2605" y="17"/>
                  </a:cubicBezTo>
                  <a:cubicBezTo>
                    <a:pt x="244" y="1360"/>
                    <a:pt x="0" y="3435"/>
                    <a:pt x="0" y="4249"/>
                  </a:cubicBezTo>
                  <a:cubicBezTo>
                    <a:pt x="0" y="4494"/>
                    <a:pt x="0" y="4616"/>
                    <a:pt x="0" y="4616"/>
                  </a:cubicBezTo>
                  <a:cubicBezTo>
                    <a:pt x="41" y="4738"/>
                    <a:pt x="122" y="4778"/>
                    <a:pt x="204" y="4778"/>
                  </a:cubicBezTo>
                  <a:cubicBezTo>
                    <a:pt x="285" y="4738"/>
                    <a:pt x="367" y="4656"/>
                    <a:pt x="367" y="4575"/>
                  </a:cubicBezTo>
                  <a:lnTo>
                    <a:pt x="326" y="4494"/>
                  </a:lnTo>
                  <a:cubicBezTo>
                    <a:pt x="326" y="4453"/>
                    <a:pt x="326" y="4372"/>
                    <a:pt x="326" y="4249"/>
                  </a:cubicBezTo>
                  <a:cubicBezTo>
                    <a:pt x="326" y="3476"/>
                    <a:pt x="570" y="1563"/>
                    <a:pt x="2768" y="302"/>
                  </a:cubicBezTo>
                  <a:cubicBezTo>
                    <a:pt x="2849" y="261"/>
                    <a:pt x="2890" y="180"/>
                    <a:pt x="2849" y="98"/>
                  </a:cubicBezTo>
                  <a:cubicBezTo>
                    <a:pt x="2819" y="39"/>
                    <a:pt x="2746" y="1"/>
                    <a:pt x="26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35"/>
            <p:cNvSpPr/>
            <p:nvPr/>
          </p:nvSpPr>
          <p:spPr>
            <a:xfrm>
              <a:off x="3283975" y="4592725"/>
              <a:ext cx="2022650" cy="316425"/>
            </a:xfrm>
            <a:custGeom>
              <a:avLst/>
              <a:gdLst/>
              <a:ahLst/>
              <a:cxnLst/>
              <a:rect l="l" t="t" r="r" b="b"/>
              <a:pathLst>
                <a:path w="80906" h="12657" extrusionOk="0">
                  <a:moveTo>
                    <a:pt x="15831" y="0"/>
                  </a:moveTo>
                  <a:lnTo>
                    <a:pt x="0" y="12657"/>
                  </a:lnTo>
                  <a:lnTo>
                    <a:pt x="65075" y="12657"/>
                  </a:lnTo>
                  <a:lnTo>
                    <a:pt x="809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35"/>
            <p:cNvSpPr/>
            <p:nvPr/>
          </p:nvSpPr>
          <p:spPr>
            <a:xfrm>
              <a:off x="3274800" y="4584575"/>
              <a:ext cx="2041000" cy="332725"/>
            </a:xfrm>
            <a:custGeom>
              <a:avLst/>
              <a:gdLst/>
              <a:ahLst/>
              <a:cxnLst/>
              <a:rect l="l" t="t" r="r" b="b"/>
              <a:pathLst>
                <a:path w="81640" h="13309" extrusionOk="0">
                  <a:moveTo>
                    <a:pt x="80296" y="692"/>
                  </a:moveTo>
                  <a:lnTo>
                    <a:pt x="65340" y="12617"/>
                  </a:lnTo>
                  <a:lnTo>
                    <a:pt x="1344" y="12617"/>
                  </a:lnTo>
                  <a:lnTo>
                    <a:pt x="16320" y="692"/>
                  </a:lnTo>
                  <a:close/>
                  <a:moveTo>
                    <a:pt x="16198" y="1"/>
                  </a:moveTo>
                  <a:cubicBezTo>
                    <a:pt x="16117" y="1"/>
                    <a:pt x="16035" y="41"/>
                    <a:pt x="15995" y="82"/>
                  </a:cubicBezTo>
                  <a:lnTo>
                    <a:pt x="164" y="12698"/>
                  </a:lnTo>
                  <a:cubicBezTo>
                    <a:pt x="42" y="12779"/>
                    <a:pt x="1" y="12942"/>
                    <a:pt x="42" y="13064"/>
                  </a:cubicBezTo>
                  <a:cubicBezTo>
                    <a:pt x="82" y="13227"/>
                    <a:pt x="204" y="13309"/>
                    <a:pt x="367" y="13309"/>
                  </a:cubicBezTo>
                  <a:lnTo>
                    <a:pt x="65442" y="13309"/>
                  </a:lnTo>
                  <a:cubicBezTo>
                    <a:pt x="65523" y="13309"/>
                    <a:pt x="65605" y="13268"/>
                    <a:pt x="65645" y="13227"/>
                  </a:cubicBezTo>
                  <a:lnTo>
                    <a:pt x="81476" y="611"/>
                  </a:lnTo>
                  <a:cubicBezTo>
                    <a:pt x="81598" y="530"/>
                    <a:pt x="81639" y="367"/>
                    <a:pt x="81598" y="245"/>
                  </a:cubicBezTo>
                  <a:cubicBezTo>
                    <a:pt x="81558" y="82"/>
                    <a:pt x="81436" y="1"/>
                    <a:pt x="812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35"/>
            <p:cNvSpPr/>
            <p:nvPr/>
          </p:nvSpPr>
          <p:spPr>
            <a:xfrm>
              <a:off x="4902700" y="4584475"/>
              <a:ext cx="413100" cy="352825"/>
            </a:xfrm>
            <a:custGeom>
              <a:avLst/>
              <a:gdLst/>
              <a:ahLst/>
              <a:cxnLst/>
              <a:rect l="l" t="t" r="r" b="b"/>
              <a:pathLst>
                <a:path w="16524" h="14113" extrusionOk="0">
                  <a:moveTo>
                    <a:pt x="16180" y="1"/>
                  </a:moveTo>
                  <a:cubicBezTo>
                    <a:pt x="16104" y="1"/>
                    <a:pt x="16029" y="36"/>
                    <a:pt x="15953" y="86"/>
                  </a:cubicBezTo>
                  <a:lnTo>
                    <a:pt x="122" y="12702"/>
                  </a:lnTo>
                  <a:cubicBezTo>
                    <a:pt x="41" y="12783"/>
                    <a:pt x="0" y="12865"/>
                    <a:pt x="0" y="12987"/>
                  </a:cubicBezTo>
                  <a:lnTo>
                    <a:pt x="0" y="13760"/>
                  </a:lnTo>
                  <a:cubicBezTo>
                    <a:pt x="0" y="13882"/>
                    <a:pt x="82" y="14004"/>
                    <a:pt x="204" y="14086"/>
                  </a:cubicBezTo>
                  <a:cubicBezTo>
                    <a:pt x="254" y="14103"/>
                    <a:pt x="305" y="14113"/>
                    <a:pt x="352" y="14113"/>
                  </a:cubicBezTo>
                  <a:cubicBezTo>
                    <a:pt x="420" y="14113"/>
                    <a:pt x="482" y="14093"/>
                    <a:pt x="529" y="14045"/>
                  </a:cubicBezTo>
                  <a:lnTo>
                    <a:pt x="16360" y="1388"/>
                  </a:lnTo>
                  <a:cubicBezTo>
                    <a:pt x="16442" y="1348"/>
                    <a:pt x="16523" y="1225"/>
                    <a:pt x="16523" y="1144"/>
                  </a:cubicBezTo>
                  <a:lnTo>
                    <a:pt x="16523" y="330"/>
                  </a:lnTo>
                  <a:cubicBezTo>
                    <a:pt x="16523" y="208"/>
                    <a:pt x="16442" y="86"/>
                    <a:pt x="16320" y="45"/>
                  </a:cubicBezTo>
                  <a:cubicBezTo>
                    <a:pt x="16273" y="14"/>
                    <a:pt x="16226" y="1"/>
                    <a:pt x="161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35"/>
            <p:cNvSpPr/>
            <p:nvPr/>
          </p:nvSpPr>
          <p:spPr>
            <a:xfrm>
              <a:off x="3283975" y="4909125"/>
              <a:ext cx="1626875" cy="19375"/>
            </a:xfrm>
            <a:custGeom>
              <a:avLst/>
              <a:gdLst/>
              <a:ahLst/>
              <a:cxnLst/>
              <a:rect l="l" t="t" r="r" b="b"/>
              <a:pathLst>
                <a:path w="65075" h="775" extrusionOk="0">
                  <a:moveTo>
                    <a:pt x="0" y="1"/>
                  </a:moveTo>
                  <a:lnTo>
                    <a:pt x="0" y="774"/>
                  </a:lnTo>
                  <a:lnTo>
                    <a:pt x="65075" y="774"/>
                  </a:lnTo>
                  <a:lnTo>
                    <a:pt x="6507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35"/>
            <p:cNvSpPr/>
            <p:nvPr/>
          </p:nvSpPr>
          <p:spPr>
            <a:xfrm>
              <a:off x="3274800" y="4899975"/>
              <a:ext cx="1645225" cy="37675"/>
            </a:xfrm>
            <a:custGeom>
              <a:avLst/>
              <a:gdLst/>
              <a:ahLst/>
              <a:cxnLst/>
              <a:rect l="l" t="t" r="r" b="b"/>
              <a:pathLst>
                <a:path w="65809" h="1507" extrusionOk="0">
                  <a:moveTo>
                    <a:pt x="65116" y="693"/>
                  </a:moveTo>
                  <a:lnTo>
                    <a:pt x="65116" y="815"/>
                  </a:lnTo>
                  <a:lnTo>
                    <a:pt x="693" y="815"/>
                  </a:lnTo>
                  <a:lnTo>
                    <a:pt x="693" y="693"/>
                  </a:lnTo>
                  <a:close/>
                  <a:moveTo>
                    <a:pt x="367" y="1"/>
                  </a:moveTo>
                  <a:cubicBezTo>
                    <a:pt x="286" y="1"/>
                    <a:pt x="164" y="41"/>
                    <a:pt x="123" y="123"/>
                  </a:cubicBezTo>
                  <a:cubicBezTo>
                    <a:pt x="42" y="163"/>
                    <a:pt x="1" y="286"/>
                    <a:pt x="1" y="367"/>
                  </a:cubicBezTo>
                  <a:lnTo>
                    <a:pt x="1" y="1140"/>
                  </a:lnTo>
                  <a:cubicBezTo>
                    <a:pt x="1" y="1222"/>
                    <a:pt x="42" y="1344"/>
                    <a:pt x="123" y="1384"/>
                  </a:cubicBezTo>
                  <a:cubicBezTo>
                    <a:pt x="164" y="1466"/>
                    <a:pt x="286" y="1506"/>
                    <a:pt x="367" y="1506"/>
                  </a:cubicBezTo>
                  <a:lnTo>
                    <a:pt x="65442" y="1506"/>
                  </a:lnTo>
                  <a:cubicBezTo>
                    <a:pt x="65523" y="1506"/>
                    <a:pt x="65645" y="1466"/>
                    <a:pt x="65686" y="1384"/>
                  </a:cubicBezTo>
                  <a:cubicBezTo>
                    <a:pt x="65767" y="1344"/>
                    <a:pt x="65808" y="1222"/>
                    <a:pt x="65808" y="1140"/>
                  </a:cubicBezTo>
                  <a:lnTo>
                    <a:pt x="65808" y="367"/>
                  </a:lnTo>
                  <a:cubicBezTo>
                    <a:pt x="65808" y="286"/>
                    <a:pt x="65767" y="163"/>
                    <a:pt x="65686" y="123"/>
                  </a:cubicBezTo>
                  <a:cubicBezTo>
                    <a:pt x="65645" y="41"/>
                    <a:pt x="65523" y="1"/>
                    <a:pt x="654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35"/>
            <p:cNvSpPr/>
            <p:nvPr/>
          </p:nvSpPr>
          <p:spPr>
            <a:xfrm>
              <a:off x="375300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59" y="1710"/>
                  </a:lnTo>
                  <a:lnTo>
                    <a:pt x="1343" y="1710"/>
                  </a:lnTo>
                  <a:lnTo>
                    <a:pt x="2587" y="692"/>
                  </a:lnTo>
                  <a:close/>
                  <a:moveTo>
                    <a:pt x="2442" y="0"/>
                  </a:moveTo>
                  <a:cubicBezTo>
                    <a:pt x="2361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81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35"/>
            <p:cNvSpPr/>
            <p:nvPr/>
          </p:nvSpPr>
          <p:spPr>
            <a:xfrm>
              <a:off x="38608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43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41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35"/>
            <p:cNvSpPr/>
            <p:nvPr/>
          </p:nvSpPr>
          <p:spPr>
            <a:xfrm>
              <a:off x="36451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35"/>
            <p:cNvSpPr/>
            <p:nvPr/>
          </p:nvSpPr>
          <p:spPr>
            <a:xfrm>
              <a:off x="369805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45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35"/>
            <p:cNvSpPr/>
            <p:nvPr/>
          </p:nvSpPr>
          <p:spPr>
            <a:xfrm>
              <a:off x="385780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59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35"/>
            <p:cNvSpPr/>
            <p:nvPr/>
          </p:nvSpPr>
          <p:spPr>
            <a:xfrm>
              <a:off x="374995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05" y="692"/>
                  </a:moveTo>
                  <a:lnTo>
                    <a:pt x="4558" y="1710"/>
                  </a:lnTo>
                  <a:lnTo>
                    <a:pt x="1343" y="1710"/>
                  </a:lnTo>
                  <a:lnTo>
                    <a:pt x="2564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35"/>
            <p:cNvSpPr/>
            <p:nvPr/>
          </p:nvSpPr>
          <p:spPr>
            <a:xfrm>
              <a:off x="396767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35"/>
            <p:cNvSpPr/>
            <p:nvPr/>
          </p:nvSpPr>
          <p:spPr>
            <a:xfrm>
              <a:off x="450487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35"/>
            <p:cNvSpPr/>
            <p:nvPr/>
          </p:nvSpPr>
          <p:spPr>
            <a:xfrm>
              <a:off x="39646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77" y="1710"/>
                  </a:lnTo>
                  <a:lnTo>
                    <a:pt x="134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7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35"/>
            <p:cNvSpPr/>
            <p:nvPr/>
          </p:nvSpPr>
          <p:spPr>
            <a:xfrm>
              <a:off x="407552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35"/>
            <p:cNvSpPr/>
            <p:nvPr/>
          </p:nvSpPr>
          <p:spPr>
            <a:xfrm>
              <a:off x="47195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59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82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7001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35"/>
            <p:cNvSpPr/>
            <p:nvPr/>
          </p:nvSpPr>
          <p:spPr>
            <a:xfrm>
              <a:off x="477245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59" y="1669"/>
                  </a:lnTo>
                  <a:lnTo>
                    <a:pt x="1338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35"/>
            <p:cNvSpPr/>
            <p:nvPr/>
          </p:nvSpPr>
          <p:spPr>
            <a:xfrm>
              <a:off x="461272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59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8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35"/>
            <p:cNvSpPr/>
            <p:nvPr/>
          </p:nvSpPr>
          <p:spPr>
            <a:xfrm>
              <a:off x="43980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43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41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35"/>
            <p:cNvSpPr/>
            <p:nvPr/>
          </p:nvSpPr>
          <p:spPr>
            <a:xfrm>
              <a:off x="41823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82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7001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35"/>
            <p:cNvSpPr/>
            <p:nvPr/>
          </p:nvSpPr>
          <p:spPr>
            <a:xfrm>
              <a:off x="429020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8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42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35"/>
            <p:cNvSpPr/>
            <p:nvPr/>
          </p:nvSpPr>
          <p:spPr>
            <a:xfrm>
              <a:off x="439500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35"/>
            <p:cNvSpPr/>
            <p:nvPr/>
          </p:nvSpPr>
          <p:spPr>
            <a:xfrm>
              <a:off x="455777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1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35"/>
            <p:cNvSpPr/>
            <p:nvPr/>
          </p:nvSpPr>
          <p:spPr>
            <a:xfrm>
              <a:off x="434210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35"/>
            <p:cNvSpPr/>
            <p:nvPr/>
          </p:nvSpPr>
          <p:spPr>
            <a:xfrm>
              <a:off x="412740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84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3" y="2361"/>
                    <a:pt x="4844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35"/>
            <p:cNvSpPr/>
            <p:nvPr/>
          </p:nvSpPr>
          <p:spPr>
            <a:xfrm>
              <a:off x="444992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4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63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35"/>
            <p:cNvSpPr/>
            <p:nvPr/>
          </p:nvSpPr>
          <p:spPr>
            <a:xfrm>
              <a:off x="407247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4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81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35"/>
            <p:cNvSpPr/>
            <p:nvPr/>
          </p:nvSpPr>
          <p:spPr>
            <a:xfrm>
              <a:off x="3804900" y="4721925"/>
              <a:ext cx="178050" cy="59050"/>
            </a:xfrm>
            <a:custGeom>
              <a:avLst/>
              <a:gdLst/>
              <a:ahLst/>
              <a:cxnLst/>
              <a:rect l="l" t="t" r="r" b="b"/>
              <a:pathLst>
                <a:path w="7122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35"/>
            <p:cNvSpPr/>
            <p:nvPr/>
          </p:nvSpPr>
          <p:spPr>
            <a:xfrm>
              <a:off x="402057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1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35"/>
            <p:cNvSpPr/>
            <p:nvPr/>
          </p:nvSpPr>
          <p:spPr>
            <a:xfrm>
              <a:off x="391272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43" y="1"/>
                  </a:moveTo>
                  <a:cubicBezTo>
                    <a:pt x="2361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2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35"/>
            <p:cNvSpPr/>
            <p:nvPr/>
          </p:nvSpPr>
          <p:spPr>
            <a:xfrm>
              <a:off x="423525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35"/>
            <p:cNvSpPr/>
            <p:nvPr/>
          </p:nvSpPr>
          <p:spPr>
            <a:xfrm>
              <a:off x="428715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77" y="1710"/>
                  </a:lnTo>
                  <a:lnTo>
                    <a:pt x="134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35"/>
            <p:cNvSpPr/>
            <p:nvPr/>
          </p:nvSpPr>
          <p:spPr>
            <a:xfrm>
              <a:off x="482435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3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35"/>
            <p:cNvSpPr/>
            <p:nvPr/>
          </p:nvSpPr>
          <p:spPr>
            <a:xfrm>
              <a:off x="41803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2" y="2361"/>
                    <a:pt x="4843" y="2320"/>
                  </a:cubicBezTo>
                  <a:lnTo>
                    <a:pt x="6959" y="611"/>
                  </a:lnTo>
                  <a:cubicBezTo>
                    <a:pt x="7082" y="529"/>
                    <a:pt x="7122" y="367"/>
                    <a:pt x="7041" y="245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35"/>
            <p:cNvSpPr/>
            <p:nvPr/>
          </p:nvSpPr>
          <p:spPr>
            <a:xfrm>
              <a:off x="460967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4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35"/>
            <p:cNvSpPr/>
            <p:nvPr/>
          </p:nvSpPr>
          <p:spPr>
            <a:xfrm>
              <a:off x="47175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43" y="2320"/>
                  </a:cubicBezTo>
                  <a:lnTo>
                    <a:pt x="6959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35"/>
            <p:cNvSpPr/>
            <p:nvPr/>
          </p:nvSpPr>
          <p:spPr>
            <a:xfrm>
              <a:off x="466462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52" y="1669"/>
                  </a:lnTo>
                  <a:lnTo>
                    <a:pt x="2605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35"/>
            <p:cNvSpPr/>
            <p:nvPr/>
          </p:nvSpPr>
          <p:spPr>
            <a:xfrm>
              <a:off x="45018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77" y="1710"/>
                  </a:lnTo>
                  <a:lnTo>
                    <a:pt x="1344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82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23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35"/>
            <p:cNvSpPr/>
            <p:nvPr/>
          </p:nvSpPr>
          <p:spPr>
            <a:xfrm>
              <a:off x="423830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80" y="692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2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2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35"/>
            <p:cNvSpPr/>
            <p:nvPr/>
          </p:nvSpPr>
          <p:spPr>
            <a:xfrm>
              <a:off x="434515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35"/>
            <p:cNvSpPr/>
            <p:nvPr/>
          </p:nvSpPr>
          <p:spPr>
            <a:xfrm>
              <a:off x="413047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42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80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35"/>
            <p:cNvSpPr/>
            <p:nvPr/>
          </p:nvSpPr>
          <p:spPr>
            <a:xfrm>
              <a:off x="445300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17" y="1669"/>
                  </a:lnTo>
                  <a:lnTo>
                    <a:pt x="1302" y="1669"/>
                  </a:lnTo>
                  <a:lnTo>
                    <a:pt x="2542" y="692"/>
                  </a:lnTo>
                  <a:close/>
                  <a:moveTo>
                    <a:pt x="2442" y="1"/>
                  </a:moveTo>
                  <a:cubicBezTo>
                    <a:pt x="2360" y="1"/>
                    <a:pt x="2279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40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35"/>
            <p:cNvSpPr/>
            <p:nvPr/>
          </p:nvSpPr>
          <p:spPr>
            <a:xfrm>
              <a:off x="40226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35"/>
            <p:cNvSpPr/>
            <p:nvPr/>
          </p:nvSpPr>
          <p:spPr>
            <a:xfrm>
              <a:off x="3915800" y="4806375"/>
              <a:ext cx="178050" cy="59025"/>
            </a:xfrm>
            <a:custGeom>
              <a:avLst/>
              <a:gdLst/>
              <a:ahLst/>
              <a:cxnLst/>
              <a:rect l="l" t="t" r="r" b="b"/>
              <a:pathLst>
                <a:path w="7122" h="2361" extrusionOk="0">
                  <a:moveTo>
                    <a:pt x="5779" y="692"/>
                  </a:moveTo>
                  <a:lnTo>
                    <a:pt x="4517" y="1669"/>
                  </a:lnTo>
                  <a:lnTo>
                    <a:pt x="1302" y="1669"/>
                  </a:lnTo>
                  <a:lnTo>
                    <a:pt x="2542" y="692"/>
                  </a:lnTo>
                  <a:close/>
                  <a:moveTo>
                    <a:pt x="2442" y="1"/>
                  </a:moveTo>
                  <a:cubicBezTo>
                    <a:pt x="2360" y="1"/>
                    <a:pt x="2279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3" y="2361"/>
                    <a:pt x="366" y="2361"/>
                  </a:cubicBezTo>
                  <a:lnTo>
                    <a:pt x="4639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00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35"/>
            <p:cNvSpPr/>
            <p:nvPr/>
          </p:nvSpPr>
          <p:spPr>
            <a:xfrm>
              <a:off x="45598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367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2" y="489"/>
                    <a:pt x="7122" y="367"/>
                    <a:pt x="7082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35"/>
            <p:cNvSpPr/>
            <p:nvPr/>
          </p:nvSpPr>
          <p:spPr>
            <a:xfrm>
              <a:off x="3700100" y="4806375"/>
              <a:ext cx="179075" cy="59025"/>
            </a:xfrm>
            <a:custGeom>
              <a:avLst/>
              <a:gdLst/>
              <a:ahLst/>
              <a:cxnLst/>
              <a:rect l="l" t="t" r="r" b="b"/>
              <a:pathLst>
                <a:path w="716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82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407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122" y="489"/>
                    <a:pt x="7163" y="367"/>
                    <a:pt x="7082" y="204"/>
                  </a:cubicBezTo>
                  <a:cubicBezTo>
                    <a:pt x="7041" y="82"/>
                    <a:pt x="6919" y="1"/>
                    <a:pt x="67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35"/>
            <p:cNvSpPr/>
            <p:nvPr/>
          </p:nvSpPr>
          <p:spPr>
            <a:xfrm>
              <a:off x="380795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35"/>
            <p:cNvSpPr/>
            <p:nvPr/>
          </p:nvSpPr>
          <p:spPr>
            <a:xfrm>
              <a:off x="4879300" y="4721925"/>
              <a:ext cx="179075" cy="59050"/>
            </a:xfrm>
            <a:custGeom>
              <a:avLst/>
              <a:gdLst/>
              <a:ahLst/>
              <a:cxnLst/>
              <a:rect l="l" t="t" r="r" b="b"/>
              <a:pathLst>
                <a:path w="7163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78" y="1669"/>
                  </a:lnTo>
                  <a:lnTo>
                    <a:pt x="2605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63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35"/>
            <p:cNvSpPr/>
            <p:nvPr/>
          </p:nvSpPr>
          <p:spPr>
            <a:xfrm>
              <a:off x="498407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35"/>
            <p:cNvSpPr/>
            <p:nvPr/>
          </p:nvSpPr>
          <p:spPr>
            <a:xfrm>
              <a:off x="493220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58" y="1710"/>
                  </a:lnTo>
                  <a:lnTo>
                    <a:pt x="1318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35"/>
            <p:cNvSpPr/>
            <p:nvPr/>
          </p:nvSpPr>
          <p:spPr>
            <a:xfrm>
              <a:off x="359327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42" y="1"/>
                  </a:moveTo>
                  <a:cubicBezTo>
                    <a:pt x="2360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80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35"/>
            <p:cNvSpPr/>
            <p:nvPr/>
          </p:nvSpPr>
          <p:spPr>
            <a:xfrm>
              <a:off x="466767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42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35"/>
            <p:cNvSpPr/>
            <p:nvPr/>
          </p:nvSpPr>
          <p:spPr>
            <a:xfrm>
              <a:off x="47755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17" y="1669"/>
                  </a:lnTo>
                  <a:lnTo>
                    <a:pt x="1337" y="1669"/>
                  </a:lnTo>
                  <a:lnTo>
                    <a:pt x="2564" y="692"/>
                  </a:lnTo>
                  <a:close/>
                  <a:moveTo>
                    <a:pt x="2442" y="1"/>
                  </a:moveTo>
                  <a:cubicBezTo>
                    <a:pt x="2360" y="1"/>
                    <a:pt x="2279" y="41"/>
                    <a:pt x="2238" y="82"/>
                  </a:cubicBezTo>
                  <a:lnTo>
                    <a:pt x="122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39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00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35"/>
            <p:cNvSpPr/>
            <p:nvPr/>
          </p:nvSpPr>
          <p:spPr>
            <a:xfrm>
              <a:off x="482740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80" y="692"/>
                  </a:moveTo>
                  <a:lnTo>
                    <a:pt x="4559" y="1710"/>
                  </a:lnTo>
                  <a:lnTo>
                    <a:pt x="1318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35"/>
            <p:cNvSpPr/>
            <p:nvPr/>
          </p:nvSpPr>
          <p:spPr>
            <a:xfrm>
              <a:off x="359020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6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35"/>
            <p:cNvSpPr/>
            <p:nvPr/>
          </p:nvSpPr>
          <p:spPr>
            <a:xfrm>
              <a:off x="43400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1" y="204"/>
                  </a:cubicBezTo>
                  <a:cubicBezTo>
                    <a:pt x="7001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35"/>
            <p:cNvSpPr/>
            <p:nvPr/>
          </p:nvSpPr>
          <p:spPr>
            <a:xfrm>
              <a:off x="444687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5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35"/>
            <p:cNvSpPr/>
            <p:nvPr/>
          </p:nvSpPr>
          <p:spPr>
            <a:xfrm>
              <a:off x="423220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35"/>
            <p:cNvSpPr/>
            <p:nvPr/>
          </p:nvSpPr>
          <p:spPr>
            <a:xfrm>
              <a:off x="455472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4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35"/>
            <p:cNvSpPr/>
            <p:nvPr/>
          </p:nvSpPr>
          <p:spPr>
            <a:xfrm>
              <a:off x="476940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35"/>
            <p:cNvSpPr/>
            <p:nvPr/>
          </p:nvSpPr>
          <p:spPr>
            <a:xfrm>
              <a:off x="46615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6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80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8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3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35"/>
            <p:cNvSpPr/>
            <p:nvPr/>
          </p:nvSpPr>
          <p:spPr>
            <a:xfrm>
              <a:off x="41243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6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80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8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35"/>
            <p:cNvSpPr/>
            <p:nvPr/>
          </p:nvSpPr>
          <p:spPr>
            <a:xfrm>
              <a:off x="353832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64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35"/>
            <p:cNvSpPr/>
            <p:nvPr/>
          </p:nvSpPr>
          <p:spPr>
            <a:xfrm>
              <a:off x="3642100" y="4679200"/>
              <a:ext cx="179100" cy="60050"/>
            </a:xfrm>
            <a:custGeom>
              <a:avLst/>
              <a:gdLst/>
              <a:ahLst/>
              <a:cxnLst/>
              <a:rect l="l" t="t" r="r" b="b"/>
              <a:pathLst>
                <a:path w="7164" h="2402" extrusionOk="0">
                  <a:moveTo>
                    <a:pt x="5805" y="692"/>
                  </a:moveTo>
                  <a:lnTo>
                    <a:pt x="4559" y="1710"/>
                  </a:lnTo>
                  <a:lnTo>
                    <a:pt x="134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82" y="1872"/>
                    <a:pt x="0" y="2035"/>
                    <a:pt x="82" y="2157"/>
                  </a:cubicBezTo>
                  <a:cubicBezTo>
                    <a:pt x="123" y="2279"/>
                    <a:pt x="245" y="2402"/>
                    <a:pt x="40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63" y="367"/>
                    <a:pt x="7082" y="245"/>
                  </a:cubicBezTo>
                  <a:cubicBezTo>
                    <a:pt x="7041" y="122"/>
                    <a:pt x="6919" y="0"/>
                    <a:pt x="67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35"/>
            <p:cNvSpPr/>
            <p:nvPr/>
          </p:nvSpPr>
          <p:spPr>
            <a:xfrm>
              <a:off x="48772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35"/>
            <p:cNvSpPr/>
            <p:nvPr/>
          </p:nvSpPr>
          <p:spPr>
            <a:xfrm>
              <a:off x="34854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35"/>
            <p:cNvSpPr/>
            <p:nvPr/>
          </p:nvSpPr>
          <p:spPr>
            <a:xfrm>
              <a:off x="369500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6" y="693"/>
                  </a:moveTo>
                  <a:lnTo>
                    <a:pt x="4559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320" y="41"/>
                    <a:pt x="2239" y="82"/>
                  </a:cubicBezTo>
                  <a:lnTo>
                    <a:pt x="164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35"/>
            <p:cNvSpPr/>
            <p:nvPr/>
          </p:nvSpPr>
          <p:spPr>
            <a:xfrm>
              <a:off x="390967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35"/>
            <p:cNvSpPr/>
            <p:nvPr/>
          </p:nvSpPr>
          <p:spPr>
            <a:xfrm>
              <a:off x="3801825" y="4637475"/>
              <a:ext cx="179100" cy="59050"/>
            </a:xfrm>
            <a:custGeom>
              <a:avLst/>
              <a:gdLst/>
              <a:ahLst/>
              <a:cxnLst/>
              <a:rect l="l" t="t" r="r" b="b"/>
              <a:pathLst>
                <a:path w="7164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6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80" y="82"/>
                  </a:cubicBezTo>
                  <a:lnTo>
                    <a:pt x="164" y="1751"/>
                  </a:lnTo>
                  <a:cubicBezTo>
                    <a:pt x="82" y="1832"/>
                    <a:pt x="1" y="1995"/>
                    <a:pt x="82" y="2117"/>
                  </a:cubicBezTo>
                  <a:cubicBezTo>
                    <a:pt x="123" y="2280"/>
                    <a:pt x="245" y="2361"/>
                    <a:pt x="408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123" y="489"/>
                    <a:pt x="7164" y="367"/>
                    <a:pt x="7082" y="204"/>
                  </a:cubicBezTo>
                  <a:cubicBezTo>
                    <a:pt x="7042" y="82"/>
                    <a:pt x="6919" y="1"/>
                    <a:pt x="67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35"/>
            <p:cNvSpPr/>
            <p:nvPr/>
          </p:nvSpPr>
          <p:spPr>
            <a:xfrm>
              <a:off x="401752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35"/>
            <p:cNvSpPr/>
            <p:nvPr/>
          </p:nvSpPr>
          <p:spPr>
            <a:xfrm>
              <a:off x="4791800" y="4478775"/>
              <a:ext cx="657275" cy="73275"/>
            </a:xfrm>
            <a:custGeom>
              <a:avLst/>
              <a:gdLst/>
              <a:ahLst/>
              <a:cxnLst/>
              <a:rect l="l" t="t" r="r" b="b"/>
              <a:pathLst>
                <a:path w="26291" h="2931" extrusionOk="0">
                  <a:moveTo>
                    <a:pt x="5087" y="0"/>
                  </a:moveTo>
                  <a:lnTo>
                    <a:pt x="4925" y="41"/>
                  </a:lnTo>
                  <a:lnTo>
                    <a:pt x="326" y="2238"/>
                  </a:lnTo>
                  <a:cubicBezTo>
                    <a:pt x="0" y="2401"/>
                    <a:pt x="122" y="2930"/>
                    <a:pt x="489" y="2930"/>
                  </a:cubicBezTo>
                  <a:lnTo>
                    <a:pt x="22913" y="2930"/>
                  </a:lnTo>
                  <a:cubicBezTo>
                    <a:pt x="22994" y="2930"/>
                    <a:pt x="23075" y="2890"/>
                    <a:pt x="23116" y="2849"/>
                  </a:cubicBezTo>
                  <a:lnTo>
                    <a:pt x="26006" y="651"/>
                  </a:lnTo>
                  <a:cubicBezTo>
                    <a:pt x="26290" y="448"/>
                    <a:pt x="26128" y="0"/>
                    <a:pt x="258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35"/>
            <p:cNvSpPr/>
            <p:nvPr/>
          </p:nvSpPr>
          <p:spPr>
            <a:xfrm>
              <a:off x="4786700" y="4470625"/>
              <a:ext cx="667450" cy="89550"/>
            </a:xfrm>
            <a:custGeom>
              <a:avLst/>
              <a:gdLst/>
              <a:ahLst/>
              <a:cxnLst/>
              <a:rect l="l" t="t" r="r" b="b"/>
              <a:pathLst>
                <a:path w="26698" h="3582" extrusionOk="0">
                  <a:moveTo>
                    <a:pt x="26006" y="652"/>
                  </a:moveTo>
                  <a:lnTo>
                    <a:pt x="26047" y="692"/>
                  </a:lnTo>
                  <a:lnTo>
                    <a:pt x="26006" y="692"/>
                  </a:lnTo>
                  <a:lnTo>
                    <a:pt x="23117" y="2931"/>
                  </a:lnTo>
                  <a:lnTo>
                    <a:pt x="693" y="2931"/>
                  </a:lnTo>
                  <a:lnTo>
                    <a:pt x="652" y="2890"/>
                  </a:lnTo>
                  <a:lnTo>
                    <a:pt x="693" y="2890"/>
                  </a:lnTo>
                  <a:lnTo>
                    <a:pt x="5251" y="692"/>
                  </a:lnTo>
                  <a:lnTo>
                    <a:pt x="5332" y="652"/>
                  </a:lnTo>
                  <a:close/>
                  <a:moveTo>
                    <a:pt x="5210" y="0"/>
                  </a:moveTo>
                  <a:lnTo>
                    <a:pt x="5047" y="41"/>
                  </a:lnTo>
                  <a:lnTo>
                    <a:pt x="5006" y="41"/>
                  </a:lnTo>
                  <a:lnTo>
                    <a:pt x="367" y="2279"/>
                  </a:lnTo>
                  <a:cubicBezTo>
                    <a:pt x="123" y="2402"/>
                    <a:pt x="1" y="2646"/>
                    <a:pt x="1" y="2890"/>
                  </a:cubicBezTo>
                  <a:cubicBezTo>
                    <a:pt x="1" y="3053"/>
                    <a:pt x="41" y="3256"/>
                    <a:pt x="163" y="3378"/>
                  </a:cubicBezTo>
                  <a:cubicBezTo>
                    <a:pt x="286" y="3500"/>
                    <a:pt x="489" y="3582"/>
                    <a:pt x="693" y="3582"/>
                  </a:cubicBezTo>
                  <a:lnTo>
                    <a:pt x="23117" y="3582"/>
                  </a:lnTo>
                  <a:cubicBezTo>
                    <a:pt x="23279" y="3582"/>
                    <a:pt x="23442" y="3541"/>
                    <a:pt x="23524" y="3460"/>
                  </a:cubicBezTo>
                  <a:lnTo>
                    <a:pt x="23564" y="3460"/>
                  </a:lnTo>
                  <a:lnTo>
                    <a:pt x="26454" y="1221"/>
                  </a:lnTo>
                  <a:cubicBezTo>
                    <a:pt x="26617" y="1099"/>
                    <a:pt x="26698" y="896"/>
                    <a:pt x="26698" y="692"/>
                  </a:cubicBezTo>
                  <a:cubicBezTo>
                    <a:pt x="26698" y="489"/>
                    <a:pt x="26657" y="326"/>
                    <a:pt x="26535" y="204"/>
                  </a:cubicBezTo>
                  <a:cubicBezTo>
                    <a:pt x="26413" y="82"/>
                    <a:pt x="26210" y="0"/>
                    <a:pt x="260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35"/>
            <p:cNvSpPr/>
            <p:nvPr/>
          </p:nvSpPr>
          <p:spPr>
            <a:xfrm>
              <a:off x="5097025" y="4128775"/>
              <a:ext cx="102775" cy="392750"/>
            </a:xfrm>
            <a:custGeom>
              <a:avLst/>
              <a:gdLst/>
              <a:ahLst/>
              <a:cxnLst/>
              <a:rect l="l" t="t" r="r" b="b"/>
              <a:pathLst>
                <a:path w="4111" h="15710" extrusionOk="0">
                  <a:moveTo>
                    <a:pt x="0" y="0"/>
                  </a:moveTo>
                  <a:lnTo>
                    <a:pt x="0" y="15709"/>
                  </a:lnTo>
                  <a:lnTo>
                    <a:pt x="4111" y="15709"/>
                  </a:lnTo>
                  <a:lnTo>
                    <a:pt x="41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35"/>
            <p:cNvSpPr/>
            <p:nvPr/>
          </p:nvSpPr>
          <p:spPr>
            <a:xfrm>
              <a:off x="5088875" y="4119600"/>
              <a:ext cx="120075" cy="410050"/>
            </a:xfrm>
            <a:custGeom>
              <a:avLst/>
              <a:gdLst/>
              <a:ahLst/>
              <a:cxnLst/>
              <a:rect l="l" t="t" r="r" b="b"/>
              <a:pathLst>
                <a:path w="4803" h="16402" extrusionOk="0">
                  <a:moveTo>
                    <a:pt x="4111" y="693"/>
                  </a:moveTo>
                  <a:lnTo>
                    <a:pt x="4111" y="15751"/>
                  </a:lnTo>
                  <a:lnTo>
                    <a:pt x="652" y="15751"/>
                  </a:lnTo>
                  <a:lnTo>
                    <a:pt x="652" y="693"/>
                  </a:lnTo>
                  <a:close/>
                  <a:moveTo>
                    <a:pt x="326" y="1"/>
                  </a:moveTo>
                  <a:cubicBezTo>
                    <a:pt x="245" y="1"/>
                    <a:pt x="164" y="42"/>
                    <a:pt x="82" y="123"/>
                  </a:cubicBezTo>
                  <a:cubicBezTo>
                    <a:pt x="41" y="164"/>
                    <a:pt x="1" y="286"/>
                    <a:pt x="1" y="367"/>
                  </a:cubicBezTo>
                  <a:lnTo>
                    <a:pt x="1" y="16076"/>
                  </a:lnTo>
                  <a:cubicBezTo>
                    <a:pt x="1" y="16158"/>
                    <a:pt x="41" y="16239"/>
                    <a:pt x="82" y="16320"/>
                  </a:cubicBezTo>
                  <a:cubicBezTo>
                    <a:pt x="164" y="16361"/>
                    <a:pt x="245" y="16402"/>
                    <a:pt x="326" y="16402"/>
                  </a:cubicBezTo>
                  <a:lnTo>
                    <a:pt x="4437" y="16402"/>
                  </a:lnTo>
                  <a:cubicBezTo>
                    <a:pt x="4559" y="16402"/>
                    <a:pt x="4640" y="16361"/>
                    <a:pt x="4681" y="16320"/>
                  </a:cubicBezTo>
                  <a:cubicBezTo>
                    <a:pt x="4762" y="16239"/>
                    <a:pt x="4803" y="16158"/>
                    <a:pt x="4803" y="16076"/>
                  </a:cubicBezTo>
                  <a:lnTo>
                    <a:pt x="4803" y="367"/>
                  </a:lnTo>
                  <a:cubicBezTo>
                    <a:pt x="4803" y="286"/>
                    <a:pt x="4762" y="164"/>
                    <a:pt x="4681" y="123"/>
                  </a:cubicBezTo>
                  <a:cubicBezTo>
                    <a:pt x="4640" y="42"/>
                    <a:pt x="4559" y="1"/>
                    <a:pt x="44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35"/>
            <p:cNvSpPr/>
            <p:nvPr/>
          </p:nvSpPr>
          <p:spPr>
            <a:xfrm>
              <a:off x="5080750" y="4128775"/>
              <a:ext cx="135325" cy="284900"/>
            </a:xfrm>
            <a:custGeom>
              <a:avLst/>
              <a:gdLst/>
              <a:ahLst/>
              <a:cxnLst/>
              <a:rect l="l" t="t" r="r" b="b"/>
              <a:pathLst>
                <a:path w="5413" h="11396" extrusionOk="0">
                  <a:moveTo>
                    <a:pt x="0" y="0"/>
                  </a:moveTo>
                  <a:lnTo>
                    <a:pt x="0" y="11395"/>
                  </a:lnTo>
                  <a:lnTo>
                    <a:pt x="5413" y="11395"/>
                  </a:lnTo>
                  <a:lnTo>
                    <a:pt x="541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35"/>
            <p:cNvSpPr/>
            <p:nvPr/>
          </p:nvSpPr>
          <p:spPr>
            <a:xfrm>
              <a:off x="5072600" y="4119600"/>
              <a:ext cx="152650" cy="302200"/>
            </a:xfrm>
            <a:custGeom>
              <a:avLst/>
              <a:gdLst/>
              <a:ahLst/>
              <a:cxnLst/>
              <a:rect l="l" t="t" r="r" b="b"/>
              <a:pathLst>
                <a:path w="6106" h="12088" extrusionOk="0">
                  <a:moveTo>
                    <a:pt x="5413" y="693"/>
                  </a:moveTo>
                  <a:lnTo>
                    <a:pt x="5413" y="11437"/>
                  </a:lnTo>
                  <a:lnTo>
                    <a:pt x="652" y="11437"/>
                  </a:lnTo>
                  <a:lnTo>
                    <a:pt x="652" y="693"/>
                  </a:lnTo>
                  <a:close/>
                  <a:moveTo>
                    <a:pt x="326" y="1"/>
                  </a:moveTo>
                  <a:cubicBezTo>
                    <a:pt x="245" y="1"/>
                    <a:pt x="163" y="42"/>
                    <a:pt x="82" y="123"/>
                  </a:cubicBezTo>
                  <a:cubicBezTo>
                    <a:pt x="41" y="164"/>
                    <a:pt x="1" y="286"/>
                    <a:pt x="1" y="367"/>
                  </a:cubicBezTo>
                  <a:lnTo>
                    <a:pt x="1" y="11762"/>
                  </a:lnTo>
                  <a:cubicBezTo>
                    <a:pt x="1" y="11844"/>
                    <a:pt x="41" y="11925"/>
                    <a:pt x="82" y="12007"/>
                  </a:cubicBezTo>
                  <a:cubicBezTo>
                    <a:pt x="163" y="12088"/>
                    <a:pt x="245" y="12088"/>
                    <a:pt x="326" y="12088"/>
                  </a:cubicBezTo>
                  <a:lnTo>
                    <a:pt x="5739" y="12088"/>
                  </a:lnTo>
                  <a:cubicBezTo>
                    <a:pt x="5820" y="12088"/>
                    <a:pt x="5942" y="12088"/>
                    <a:pt x="5983" y="12007"/>
                  </a:cubicBezTo>
                  <a:cubicBezTo>
                    <a:pt x="6064" y="11925"/>
                    <a:pt x="6105" y="11844"/>
                    <a:pt x="6105" y="11762"/>
                  </a:cubicBezTo>
                  <a:lnTo>
                    <a:pt x="6105" y="367"/>
                  </a:lnTo>
                  <a:cubicBezTo>
                    <a:pt x="6105" y="286"/>
                    <a:pt x="6064" y="164"/>
                    <a:pt x="5983" y="123"/>
                  </a:cubicBezTo>
                  <a:cubicBezTo>
                    <a:pt x="5942" y="42"/>
                    <a:pt x="5820" y="1"/>
                    <a:pt x="57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35"/>
            <p:cNvSpPr/>
            <p:nvPr/>
          </p:nvSpPr>
          <p:spPr>
            <a:xfrm>
              <a:off x="4319700" y="2821375"/>
              <a:ext cx="1707275" cy="1335900"/>
            </a:xfrm>
            <a:custGeom>
              <a:avLst/>
              <a:gdLst/>
              <a:ahLst/>
              <a:cxnLst/>
              <a:rect l="l" t="t" r="r" b="b"/>
              <a:pathLst>
                <a:path w="68291" h="53436" extrusionOk="0">
                  <a:moveTo>
                    <a:pt x="1" y="0"/>
                  </a:moveTo>
                  <a:lnTo>
                    <a:pt x="1" y="53436"/>
                  </a:lnTo>
                  <a:lnTo>
                    <a:pt x="68290" y="53436"/>
                  </a:lnTo>
                  <a:lnTo>
                    <a:pt x="6829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35"/>
            <p:cNvSpPr/>
            <p:nvPr/>
          </p:nvSpPr>
          <p:spPr>
            <a:xfrm>
              <a:off x="4310550" y="2813225"/>
              <a:ext cx="1724550" cy="1352200"/>
            </a:xfrm>
            <a:custGeom>
              <a:avLst/>
              <a:gdLst/>
              <a:ahLst/>
              <a:cxnLst/>
              <a:rect l="l" t="t" r="r" b="b"/>
              <a:pathLst>
                <a:path w="68982" h="54088" extrusionOk="0">
                  <a:moveTo>
                    <a:pt x="68290" y="693"/>
                  </a:moveTo>
                  <a:lnTo>
                    <a:pt x="68290" y="53395"/>
                  </a:lnTo>
                  <a:lnTo>
                    <a:pt x="692" y="53395"/>
                  </a:lnTo>
                  <a:lnTo>
                    <a:pt x="692" y="693"/>
                  </a:lnTo>
                  <a:close/>
                  <a:moveTo>
                    <a:pt x="367" y="1"/>
                  </a:moveTo>
                  <a:cubicBezTo>
                    <a:pt x="245" y="1"/>
                    <a:pt x="163" y="41"/>
                    <a:pt x="123" y="82"/>
                  </a:cubicBezTo>
                  <a:cubicBezTo>
                    <a:pt x="41" y="163"/>
                    <a:pt x="0" y="245"/>
                    <a:pt x="0" y="326"/>
                  </a:cubicBezTo>
                  <a:lnTo>
                    <a:pt x="0" y="53762"/>
                  </a:lnTo>
                  <a:cubicBezTo>
                    <a:pt x="0" y="53843"/>
                    <a:pt x="41" y="53924"/>
                    <a:pt x="123" y="54006"/>
                  </a:cubicBezTo>
                  <a:cubicBezTo>
                    <a:pt x="163" y="54047"/>
                    <a:pt x="245" y="54087"/>
                    <a:pt x="367" y="54087"/>
                  </a:cubicBezTo>
                  <a:lnTo>
                    <a:pt x="68656" y="54087"/>
                  </a:lnTo>
                  <a:cubicBezTo>
                    <a:pt x="68738" y="54087"/>
                    <a:pt x="68819" y="54047"/>
                    <a:pt x="68901" y="54006"/>
                  </a:cubicBezTo>
                  <a:cubicBezTo>
                    <a:pt x="68941" y="53924"/>
                    <a:pt x="68982" y="53843"/>
                    <a:pt x="68982" y="53762"/>
                  </a:cubicBezTo>
                  <a:lnTo>
                    <a:pt x="68982" y="326"/>
                  </a:lnTo>
                  <a:cubicBezTo>
                    <a:pt x="68982" y="245"/>
                    <a:pt x="68941" y="163"/>
                    <a:pt x="68901" y="82"/>
                  </a:cubicBezTo>
                  <a:cubicBezTo>
                    <a:pt x="68819" y="41"/>
                    <a:pt x="68738" y="1"/>
                    <a:pt x="686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35"/>
            <p:cNvSpPr/>
            <p:nvPr/>
          </p:nvSpPr>
          <p:spPr>
            <a:xfrm>
              <a:off x="4410250" y="2892600"/>
              <a:ext cx="1525150" cy="1193450"/>
            </a:xfrm>
            <a:custGeom>
              <a:avLst/>
              <a:gdLst/>
              <a:ahLst/>
              <a:cxnLst/>
              <a:rect l="l" t="t" r="r" b="b"/>
              <a:pathLst>
                <a:path w="61006" h="47738" extrusionOk="0">
                  <a:moveTo>
                    <a:pt x="1" y="0"/>
                  </a:moveTo>
                  <a:lnTo>
                    <a:pt x="1" y="47738"/>
                  </a:lnTo>
                  <a:lnTo>
                    <a:pt x="61006" y="47738"/>
                  </a:lnTo>
                  <a:lnTo>
                    <a:pt x="610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35"/>
            <p:cNvSpPr/>
            <p:nvPr/>
          </p:nvSpPr>
          <p:spPr>
            <a:xfrm>
              <a:off x="4402125" y="2884450"/>
              <a:ext cx="1541425" cy="1209750"/>
            </a:xfrm>
            <a:custGeom>
              <a:avLst/>
              <a:gdLst/>
              <a:ahLst/>
              <a:cxnLst/>
              <a:rect l="l" t="t" r="r" b="b"/>
              <a:pathLst>
                <a:path w="61657" h="48390" extrusionOk="0">
                  <a:moveTo>
                    <a:pt x="61005" y="692"/>
                  </a:moveTo>
                  <a:lnTo>
                    <a:pt x="61005" y="47698"/>
                  </a:lnTo>
                  <a:lnTo>
                    <a:pt x="692" y="47698"/>
                  </a:lnTo>
                  <a:lnTo>
                    <a:pt x="692" y="692"/>
                  </a:lnTo>
                  <a:close/>
                  <a:moveTo>
                    <a:pt x="326" y="0"/>
                  </a:moveTo>
                  <a:cubicBezTo>
                    <a:pt x="244" y="0"/>
                    <a:pt x="163" y="41"/>
                    <a:pt x="122" y="123"/>
                  </a:cubicBezTo>
                  <a:cubicBezTo>
                    <a:pt x="41" y="163"/>
                    <a:pt x="0" y="245"/>
                    <a:pt x="0" y="326"/>
                  </a:cubicBezTo>
                  <a:lnTo>
                    <a:pt x="0" y="48064"/>
                  </a:lnTo>
                  <a:cubicBezTo>
                    <a:pt x="0" y="48145"/>
                    <a:pt x="41" y="48227"/>
                    <a:pt x="122" y="48267"/>
                  </a:cubicBezTo>
                  <a:cubicBezTo>
                    <a:pt x="163" y="48349"/>
                    <a:pt x="244" y="48389"/>
                    <a:pt x="326" y="48389"/>
                  </a:cubicBezTo>
                  <a:lnTo>
                    <a:pt x="61331" y="48389"/>
                  </a:lnTo>
                  <a:cubicBezTo>
                    <a:pt x="61412" y="48389"/>
                    <a:pt x="61493" y="48349"/>
                    <a:pt x="61575" y="48267"/>
                  </a:cubicBezTo>
                  <a:cubicBezTo>
                    <a:pt x="61616" y="48227"/>
                    <a:pt x="61656" y="48145"/>
                    <a:pt x="61656" y="48064"/>
                  </a:cubicBezTo>
                  <a:lnTo>
                    <a:pt x="61656" y="326"/>
                  </a:lnTo>
                  <a:cubicBezTo>
                    <a:pt x="61656" y="245"/>
                    <a:pt x="61616" y="163"/>
                    <a:pt x="61575" y="123"/>
                  </a:cubicBezTo>
                  <a:cubicBezTo>
                    <a:pt x="61493" y="41"/>
                    <a:pt x="61412" y="0"/>
                    <a:pt x="61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35"/>
            <p:cNvSpPr/>
            <p:nvPr/>
          </p:nvSpPr>
          <p:spPr>
            <a:xfrm>
              <a:off x="4506925" y="2953625"/>
              <a:ext cx="534150" cy="335775"/>
            </a:xfrm>
            <a:custGeom>
              <a:avLst/>
              <a:gdLst/>
              <a:ahLst/>
              <a:cxnLst/>
              <a:rect l="l" t="t" r="r" b="b"/>
              <a:pathLst>
                <a:path w="21366" h="13431" extrusionOk="0">
                  <a:moveTo>
                    <a:pt x="366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3"/>
                    <a:pt x="163" y="856"/>
                    <a:pt x="366" y="856"/>
                  </a:cubicBezTo>
                  <a:lnTo>
                    <a:pt x="1953" y="856"/>
                  </a:lnTo>
                  <a:cubicBezTo>
                    <a:pt x="2157" y="856"/>
                    <a:pt x="2320" y="693"/>
                    <a:pt x="2320" y="489"/>
                  </a:cubicBezTo>
                  <a:cubicBezTo>
                    <a:pt x="2320" y="245"/>
                    <a:pt x="2157" y="82"/>
                    <a:pt x="1953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5"/>
                    <a:pt x="3337" y="489"/>
                  </a:cubicBezTo>
                  <a:cubicBezTo>
                    <a:pt x="3337" y="693"/>
                    <a:pt x="3500" y="856"/>
                    <a:pt x="3703" y="856"/>
                  </a:cubicBezTo>
                  <a:lnTo>
                    <a:pt x="7814" y="856"/>
                  </a:lnTo>
                  <a:cubicBezTo>
                    <a:pt x="8058" y="856"/>
                    <a:pt x="8221" y="693"/>
                    <a:pt x="8221" y="489"/>
                  </a:cubicBezTo>
                  <a:cubicBezTo>
                    <a:pt x="8221" y="245"/>
                    <a:pt x="8058" y="82"/>
                    <a:pt x="7814" y="82"/>
                  </a:cubicBezTo>
                  <a:close/>
                  <a:moveTo>
                    <a:pt x="9605" y="1"/>
                  </a:moveTo>
                  <a:cubicBezTo>
                    <a:pt x="9320" y="1"/>
                    <a:pt x="9157" y="204"/>
                    <a:pt x="9157" y="489"/>
                  </a:cubicBezTo>
                  <a:cubicBezTo>
                    <a:pt x="9157" y="733"/>
                    <a:pt x="9320" y="937"/>
                    <a:pt x="9605" y="937"/>
                  </a:cubicBezTo>
                  <a:cubicBezTo>
                    <a:pt x="9849" y="937"/>
                    <a:pt x="10052" y="733"/>
                    <a:pt x="10052" y="489"/>
                  </a:cubicBezTo>
                  <a:cubicBezTo>
                    <a:pt x="10052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3" y="1"/>
                    <a:pt x="10500" y="204"/>
                    <a:pt x="10500" y="489"/>
                  </a:cubicBezTo>
                  <a:cubicBezTo>
                    <a:pt x="10500" y="733"/>
                    <a:pt x="10703" y="937"/>
                    <a:pt x="10948" y="937"/>
                  </a:cubicBezTo>
                  <a:cubicBezTo>
                    <a:pt x="11192" y="937"/>
                    <a:pt x="11395" y="733"/>
                    <a:pt x="11395" y="489"/>
                  </a:cubicBezTo>
                  <a:cubicBezTo>
                    <a:pt x="11395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6" y="1"/>
                    <a:pt x="11843" y="204"/>
                    <a:pt x="11843" y="489"/>
                  </a:cubicBezTo>
                  <a:cubicBezTo>
                    <a:pt x="11843" y="733"/>
                    <a:pt x="12046" y="937"/>
                    <a:pt x="12291" y="937"/>
                  </a:cubicBezTo>
                  <a:cubicBezTo>
                    <a:pt x="12535" y="937"/>
                    <a:pt x="12738" y="733"/>
                    <a:pt x="12738" y="489"/>
                  </a:cubicBezTo>
                  <a:cubicBezTo>
                    <a:pt x="12738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89" y="1"/>
                    <a:pt x="13186" y="204"/>
                    <a:pt x="13186" y="489"/>
                  </a:cubicBezTo>
                  <a:cubicBezTo>
                    <a:pt x="13186" y="733"/>
                    <a:pt x="13389" y="937"/>
                    <a:pt x="13634" y="937"/>
                  </a:cubicBezTo>
                  <a:cubicBezTo>
                    <a:pt x="13878" y="937"/>
                    <a:pt x="14081" y="733"/>
                    <a:pt x="14081" y="489"/>
                  </a:cubicBezTo>
                  <a:cubicBezTo>
                    <a:pt x="14081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2" y="1"/>
                    <a:pt x="14529" y="204"/>
                    <a:pt x="14529" y="489"/>
                  </a:cubicBezTo>
                  <a:cubicBezTo>
                    <a:pt x="14529" y="733"/>
                    <a:pt x="14732" y="937"/>
                    <a:pt x="14977" y="937"/>
                  </a:cubicBezTo>
                  <a:cubicBezTo>
                    <a:pt x="15221" y="937"/>
                    <a:pt x="15424" y="733"/>
                    <a:pt x="15424" y="489"/>
                  </a:cubicBezTo>
                  <a:cubicBezTo>
                    <a:pt x="15424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5" y="1"/>
                    <a:pt x="15872" y="204"/>
                    <a:pt x="15872" y="489"/>
                  </a:cubicBezTo>
                  <a:cubicBezTo>
                    <a:pt x="15872" y="733"/>
                    <a:pt x="16075" y="937"/>
                    <a:pt x="16320" y="937"/>
                  </a:cubicBezTo>
                  <a:cubicBezTo>
                    <a:pt x="16564" y="937"/>
                    <a:pt x="16767" y="733"/>
                    <a:pt x="16767" y="489"/>
                  </a:cubicBezTo>
                  <a:cubicBezTo>
                    <a:pt x="16767" y="204"/>
                    <a:pt x="16564" y="1"/>
                    <a:pt x="16320" y="1"/>
                  </a:cubicBezTo>
                  <a:close/>
                  <a:moveTo>
                    <a:pt x="366" y="1873"/>
                  </a:moveTo>
                  <a:cubicBezTo>
                    <a:pt x="163" y="1873"/>
                    <a:pt x="0" y="2036"/>
                    <a:pt x="0" y="2280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3" y="2646"/>
                  </a:lnTo>
                  <a:cubicBezTo>
                    <a:pt x="2157" y="2646"/>
                    <a:pt x="2320" y="2483"/>
                    <a:pt x="2320" y="2280"/>
                  </a:cubicBezTo>
                  <a:cubicBezTo>
                    <a:pt x="2320" y="2036"/>
                    <a:pt x="2157" y="1873"/>
                    <a:pt x="1953" y="1873"/>
                  </a:cubicBezTo>
                  <a:close/>
                  <a:moveTo>
                    <a:pt x="3703" y="1873"/>
                  </a:moveTo>
                  <a:cubicBezTo>
                    <a:pt x="3500" y="1873"/>
                    <a:pt x="3337" y="2036"/>
                    <a:pt x="3337" y="2280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80"/>
                  </a:cubicBezTo>
                  <a:cubicBezTo>
                    <a:pt x="8221" y="2036"/>
                    <a:pt x="8058" y="1873"/>
                    <a:pt x="7814" y="1873"/>
                  </a:cubicBezTo>
                  <a:close/>
                  <a:moveTo>
                    <a:pt x="366" y="3664"/>
                  </a:moveTo>
                  <a:cubicBezTo>
                    <a:pt x="163" y="3664"/>
                    <a:pt x="0" y="3867"/>
                    <a:pt x="0" y="4071"/>
                  </a:cubicBezTo>
                  <a:cubicBezTo>
                    <a:pt x="0" y="4274"/>
                    <a:pt x="163" y="4437"/>
                    <a:pt x="366" y="4437"/>
                  </a:cubicBezTo>
                  <a:lnTo>
                    <a:pt x="1953" y="4437"/>
                  </a:lnTo>
                  <a:cubicBezTo>
                    <a:pt x="2157" y="4437"/>
                    <a:pt x="2320" y="4274"/>
                    <a:pt x="2320" y="4071"/>
                  </a:cubicBezTo>
                  <a:cubicBezTo>
                    <a:pt x="2320" y="3867"/>
                    <a:pt x="2157" y="3664"/>
                    <a:pt x="1953" y="3664"/>
                  </a:cubicBezTo>
                  <a:close/>
                  <a:moveTo>
                    <a:pt x="3703" y="3664"/>
                  </a:moveTo>
                  <a:cubicBezTo>
                    <a:pt x="3500" y="3664"/>
                    <a:pt x="3337" y="3867"/>
                    <a:pt x="3337" y="4071"/>
                  </a:cubicBezTo>
                  <a:cubicBezTo>
                    <a:pt x="3337" y="4274"/>
                    <a:pt x="3500" y="4437"/>
                    <a:pt x="3703" y="4437"/>
                  </a:cubicBezTo>
                  <a:lnTo>
                    <a:pt x="7814" y="4437"/>
                  </a:lnTo>
                  <a:cubicBezTo>
                    <a:pt x="8058" y="4437"/>
                    <a:pt x="8221" y="4274"/>
                    <a:pt x="8221" y="4071"/>
                  </a:cubicBezTo>
                  <a:cubicBezTo>
                    <a:pt x="8221" y="3867"/>
                    <a:pt x="8058" y="3664"/>
                    <a:pt x="7814" y="3664"/>
                  </a:cubicBezTo>
                  <a:close/>
                  <a:moveTo>
                    <a:pt x="9605" y="3623"/>
                  </a:moveTo>
                  <a:cubicBezTo>
                    <a:pt x="9320" y="3623"/>
                    <a:pt x="9157" y="3826"/>
                    <a:pt x="9157" y="4071"/>
                  </a:cubicBezTo>
                  <a:cubicBezTo>
                    <a:pt x="9157" y="4315"/>
                    <a:pt x="9320" y="4518"/>
                    <a:pt x="9605" y="4518"/>
                  </a:cubicBezTo>
                  <a:cubicBezTo>
                    <a:pt x="9849" y="4518"/>
                    <a:pt x="10052" y="4315"/>
                    <a:pt x="10052" y="4071"/>
                  </a:cubicBezTo>
                  <a:cubicBezTo>
                    <a:pt x="10052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3" y="3623"/>
                    <a:pt x="10500" y="3826"/>
                    <a:pt x="10500" y="4071"/>
                  </a:cubicBezTo>
                  <a:cubicBezTo>
                    <a:pt x="10500" y="4315"/>
                    <a:pt x="10703" y="4518"/>
                    <a:pt x="10948" y="4518"/>
                  </a:cubicBezTo>
                  <a:cubicBezTo>
                    <a:pt x="11192" y="4518"/>
                    <a:pt x="11395" y="4315"/>
                    <a:pt x="11395" y="4071"/>
                  </a:cubicBezTo>
                  <a:cubicBezTo>
                    <a:pt x="11395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6" y="3623"/>
                    <a:pt x="11843" y="3826"/>
                    <a:pt x="11843" y="4071"/>
                  </a:cubicBezTo>
                  <a:cubicBezTo>
                    <a:pt x="11843" y="4315"/>
                    <a:pt x="12046" y="4518"/>
                    <a:pt x="12291" y="4518"/>
                  </a:cubicBezTo>
                  <a:cubicBezTo>
                    <a:pt x="12535" y="4518"/>
                    <a:pt x="12738" y="4315"/>
                    <a:pt x="12738" y="4071"/>
                  </a:cubicBezTo>
                  <a:cubicBezTo>
                    <a:pt x="12738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89" y="3623"/>
                    <a:pt x="13186" y="3826"/>
                    <a:pt x="13186" y="4071"/>
                  </a:cubicBezTo>
                  <a:cubicBezTo>
                    <a:pt x="13186" y="4315"/>
                    <a:pt x="13389" y="4518"/>
                    <a:pt x="13634" y="4518"/>
                  </a:cubicBezTo>
                  <a:cubicBezTo>
                    <a:pt x="13878" y="4518"/>
                    <a:pt x="14081" y="4315"/>
                    <a:pt x="14081" y="4071"/>
                  </a:cubicBezTo>
                  <a:cubicBezTo>
                    <a:pt x="14081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2" y="3623"/>
                    <a:pt x="14529" y="3826"/>
                    <a:pt x="14529" y="4071"/>
                  </a:cubicBezTo>
                  <a:cubicBezTo>
                    <a:pt x="14529" y="4315"/>
                    <a:pt x="14732" y="4518"/>
                    <a:pt x="14977" y="4518"/>
                  </a:cubicBezTo>
                  <a:cubicBezTo>
                    <a:pt x="15221" y="4518"/>
                    <a:pt x="15424" y="4315"/>
                    <a:pt x="15424" y="4071"/>
                  </a:cubicBezTo>
                  <a:cubicBezTo>
                    <a:pt x="15424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5" y="3623"/>
                    <a:pt x="15872" y="3826"/>
                    <a:pt x="15872" y="4071"/>
                  </a:cubicBezTo>
                  <a:cubicBezTo>
                    <a:pt x="15872" y="4315"/>
                    <a:pt x="16075" y="4518"/>
                    <a:pt x="16320" y="4518"/>
                  </a:cubicBezTo>
                  <a:cubicBezTo>
                    <a:pt x="16564" y="4518"/>
                    <a:pt x="16767" y="4315"/>
                    <a:pt x="16767" y="4071"/>
                  </a:cubicBezTo>
                  <a:cubicBezTo>
                    <a:pt x="16767" y="3826"/>
                    <a:pt x="16564" y="3623"/>
                    <a:pt x="16320" y="3623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58"/>
                    <a:pt x="0" y="5861"/>
                  </a:cubicBezTo>
                  <a:cubicBezTo>
                    <a:pt x="0" y="6065"/>
                    <a:pt x="163" y="6228"/>
                    <a:pt x="366" y="6228"/>
                  </a:cubicBezTo>
                  <a:lnTo>
                    <a:pt x="1953" y="6228"/>
                  </a:lnTo>
                  <a:cubicBezTo>
                    <a:pt x="2157" y="6228"/>
                    <a:pt x="2320" y="6065"/>
                    <a:pt x="2320" y="5861"/>
                  </a:cubicBezTo>
                  <a:cubicBezTo>
                    <a:pt x="2320" y="5658"/>
                    <a:pt x="2157" y="5454"/>
                    <a:pt x="1953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58"/>
                    <a:pt x="3337" y="5861"/>
                  </a:cubicBezTo>
                  <a:cubicBezTo>
                    <a:pt x="3337" y="6065"/>
                    <a:pt x="3500" y="6228"/>
                    <a:pt x="3703" y="6228"/>
                  </a:cubicBezTo>
                  <a:lnTo>
                    <a:pt x="7814" y="6228"/>
                  </a:lnTo>
                  <a:cubicBezTo>
                    <a:pt x="8058" y="6228"/>
                    <a:pt x="8221" y="6065"/>
                    <a:pt x="8221" y="5861"/>
                  </a:cubicBezTo>
                  <a:cubicBezTo>
                    <a:pt x="8221" y="5658"/>
                    <a:pt x="8058" y="5454"/>
                    <a:pt x="7814" y="5454"/>
                  </a:cubicBezTo>
                  <a:close/>
                  <a:moveTo>
                    <a:pt x="366" y="7286"/>
                  </a:moveTo>
                  <a:cubicBezTo>
                    <a:pt x="163" y="7286"/>
                    <a:pt x="0" y="7448"/>
                    <a:pt x="0" y="7652"/>
                  </a:cubicBezTo>
                  <a:cubicBezTo>
                    <a:pt x="0" y="7855"/>
                    <a:pt x="163" y="8059"/>
                    <a:pt x="366" y="8059"/>
                  </a:cubicBezTo>
                  <a:lnTo>
                    <a:pt x="1953" y="8059"/>
                  </a:lnTo>
                  <a:cubicBezTo>
                    <a:pt x="2157" y="8059"/>
                    <a:pt x="2320" y="7855"/>
                    <a:pt x="2320" y="7652"/>
                  </a:cubicBezTo>
                  <a:cubicBezTo>
                    <a:pt x="2320" y="7448"/>
                    <a:pt x="2157" y="7286"/>
                    <a:pt x="1953" y="7286"/>
                  </a:cubicBezTo>
                  <a:close/>
                  <a:moveTo>
                    <a:pt x="3703" y="7286"/>
                  </a:moveTo>
                  <a:cubicBezTo>
                    <a:pt x="3500" y="7286"/>
                    <a:pt x="3337" y="7448"/>
                    <a:pt x="3337" y="7652"/>
                  </a:cubicBezTo>
                  <a:cubicBezTo>
                    <a:pt x="3337" y="7855"/>
                    <a:pt x="3500" y="8059"/>
                    <a:pt x="3703" y="8059"/>
                  </a:cubicBezTo>
                  <a:lnTo>
                    <a:pt x="7814" y="8059"/>
                  </a:lnTo>
                  <a:cubicBezTo>
                    <a:pt x="8058" y="8059"/>
                    <a:pt x="8221" y="7855"/>
                    <a:pt x="8221" y="7652"/>
                  </a:cubicBezTo>
                  <a:cubicBezTo>
                    <a:pt x="8221" y="7448"/>
                    <a:pt x="8058" y="7286"/>
                    <a:pt x="7814" y="7286"/>
                  </a:cubicBezTo>
                  <a:close/>
                  <a:moveTo>
                    <a:pt x="14203" y="8791"/>
                  </a:moveTo>
                  <a:cubicBezTo>
                    <a:pt x="13959" y="8791"/>
                    <a:pt x="13756" y="8995"/>
                    <a:pt x="13756" y="9239"/>
                  </a:cubicBezTo>
                  <a:cubicBezTo>
                    <a:pt x="13756" y="9483"/>
                    <a:pt x="13959" y="9687"/>
                    <a:pt x="14203" y="9687"/>
                  </a:cubicBezTo>
                  <a:cubicBezTo>
                    <a:pt x="14447" y="9687"/>
                    <a:pt x="14651" y="9483"/>
                    <a:pt x="14651" y="9239"/>
                  </a:cubicBezTo>
                  <a:cubicBezTo>
                    <a:pt x="14651" y="8995"/>
                    <a:pt x="14447" y="8791"/>
                    <a:pt x="14203" y="8791"/>
                  </a:cubicBezTo>
                  <a:close/>
                  <a:moveTo>
                    <a:pt x="15546" y="8791"/>
                  </a:moveTo>
                  <a:cubicBezTo>
                    <a:pt x="15302" y="8791"/>
                    <a:pt x="15099" y="8995"/>
                    <a:pt x="15099" y="9239"/>
                  </a:cubicBezTo>
                  <a:cubicBezTo>
                    <a:pt x="15099" y="9483"/>
                    <a:pt x="15302" y="9687"/>
                    <a:pt x="15546" y="9687"/>
                  </a:cubicBezTo>
                  <a:cubicBezTo>
                    <a:pt x="15790" y="9687"/>
                    <a:pt x="15994" y="9483"/>
                    <a:pt x="15994" y="9239"/>
                  </a:cubicBezTo>
                  <a:cubicBezTo>
                    <a:pt x="15994" y="8995"/>
                    <a:pt x="15790" y="8791"/>
                    <a:pt x="15546" y="8791"/>
                  </a:cubicBezTo>
                  <a:close/>
                  <a:moveTo>
                    <a:pt x="16889" y="8791"/>
                  </a:moveTo>
                  <a:cubicBezTo>
                    <a:pt x="16645" y="8791"/>
                    <a:pt x="16442" y="8995"/>
                    <a:pt x="16442" y="9239"/>
                  </a:cubicBezTo>
                  <a:cubicBezTo>
                    <a:pt x="16442" y="9483"/>
                    <a:pt x="16645" y="9687"/>
                    <a:pt x="16889" y="9687"/>
                  </a:cubicBezTo>
                  <a:cubicBezTo>
                    <a:pt x="17133" y="9687"/>
                    <a:pt x="17337" y="9483"/>
                    <a:pt x="17337" y="9239"/>
                  </a:cubicBezTo>
                  <a:cubicBezTo>
                    <a:pt x="17337" y="8995"/>
                    <a:pt x="17133" y="8791"/>
                    <a:pt x="16889" y="8791"/>
                  </a:cubicBezTo>
                  <a:close/>
                  <a:moveTo>
                    <a:pt x="18232" y="8791"/>
                  </a:moveTo>
                  <a:cubicBezTo>
                    <a:pt x="17988" y="8791"/>
                    <a:pt x="17785" y="8995"/>
                    <a:pt x="17785" y="9239"/>
                  </a:cubicBezTo>
                  <a:cubicBezTo>
                    <a:pt x="17785" y="9483"/>
                    <a:pt x="17988" y="9687"/>
                    <a:pt x="18232" y="9687"/>
                  </a:cubicBezTo>
                  <a:cubicBezTo>
                    <a:pt x="18476" y="9687"/>
                    <a:pt x="18680" y="9483"/>
                    <a:pt x="18680" y="9239"/>
                  </a:cubicBezTo>
                  <a:cubicBezTo>
                    <a:pt x="18680" y="8995"/>
                    <a:pt x="18476" y="8791"/>
                    <a:pt x="18232" y="8791"/>
                  </a:cubicBezTo>
                  <a:close/>
                  <a:moveTo>
                    <a:pt x="19575" y="8791"/>
                  </a:moveTo>
                  <a:cubicBezTo>
                    <a:pt x="19331" y="8791"/>
                    <a:pt x="19128" y="8995"/>
                    <a:pt x="19128" y="9239"/>
                  </a:cubicBezTo>
                  <a:cubicBezTo>
                    <a:pt x="19128" y="9483"/>
                    <a:pt x="19331" y="9687"/>
                    <a:pt x="19575" y="9687"/>
                  </a:cubicBezTo>
                  <a:cubicBezTo>
                    <a:pt x="19819" y="9687"/>
                    <a:pt x="20023" y="9483"/>
                    <a:pt x="20023" y="9239"/>
                  </a:cubicBezTo>
                  <a:cubicBezTo>
                    <a:pt x="20023" y="8995"/>
                    <a:pt x="19819" y="8791"/>
                    <a:pt x="19575" y="8791"/>
                  </a:cubicBezTo>
                  <a:close/>
                  <a:moveTo>
                    <a:pt x="20918" y="8791"/>
                  </a:moveTo>
                  <a:cubicBezTo>
                    <a:pt x="20674" y="8791"/>
                    <a:pt x="20471" y="8995"/>
                    <a:pt x="20471" y="9239"/>
                  </a:cubicBezTo>
                  <a:cubicBezTo>
                    <a:pt x="20471" y="9483"/>
                    <a:pt x="20674" y="9687"/>
                    <a:pt x="20918" y="9687"/>
                  </a:cubicBezTo>
                  <a:cubicBezTo>
                    <a:pt x="21162" y="9687"/>
                    <a:pt x="21366" y="9483"/>
                    <a:pt x="21366" y="9239"/>
                  </a:cubicBezTo>
                  <a:cubicBezTo>
                    <a:pt x="21366" y="8995"/>
                    <a:pt x="21162" y="8791"/>
                    <a:pt x="20918" y="8791"/>
                  </a:cubicBezTo>
                  <a:close/>
                  <a:moveTo>
                    <a:pt x="366" y="9076"/>
                  </a:moveTo>
                  <a:cubicBezTo>
                    <a:pt x="163" y="9076"/>
                    <a:pt x="0" y="9239"/>
                    <a:pt x="0" y="9443"/>
                  </a:cubicBezTo>
                  <a:cubicBezTo>
                    <a:pt x="0" y="9646"/>
                    <a:pt x="163" y="9850"/>
                    <a:pt x="366" y="9850"/>
                  </a:cubicBezTo>
                  <a:lnTo>
                    <a:pt x="1953" y="9850"/>
                  </a:lnTo>
                  <a:cubicBezTo>
                    <a:pt x="2157" y="9850"/>
                    <a:pt x="2320" y="9646"/>
                    <a:pt x="2320" y="9443"/>
                  </a:cubicBezTo>
                  <a:cubicBezTo>
                    <a:pt x="2320" y="9239"/>
                    <a:pt x="2157" y="9076"/>
                    <a:pt x="1953" y="9076"/>
                  </a:cubicBezTo>
                  <a:close/>
                  <a:moveTo>
                    <a:pt x="8628" y="9076"/>
                  </a:moveTo>
                  <a:cubicBezTo>
                    <a:pt x="8424" y="9076"/>
                    <a:pt x="8262" y="9239"/>
                    <a:pt x="8262" y="9443"/>
                  </a:cubicBezTo>
                  <a:cubicBezTo>
                    <a:pt x="8262" y="9646"/>
                    <a:pt x="8424" y="9850"/>
                    <a:pt x="8628" y="9850"/>
                  </a:cubicBezTo>
                  <a:lnTo>
                    <a:pt x="12779" y="9850"/>
                  </a:lnTo>
                  <a:cubicBezTo>
                    <a:pt x="12982" y="9850"/>
                    <a:pt x="13145" y="9646"/>
                    <a:pt x="13145" y="9443"/>
                  </a:cubicBezTo>
                  <a:cubicBezTo>
                    <a:pt x="13145" y="9239"/>
                    <a:pt x="12982" y="9076"/>
                    <a:pt x="12779" y="9076"/>
                  </a:cubicBezTo>
                  <a:close/>
                  <a:moveTo>
                    <a:pt x="366" y="10867"/>
                  </a:moveTo>
                  <a:cubicBezTo>
                    <a:pt x="163" y="10867"/>
                    <a:pt x="0" y="11030"/>
                    <a:pt x="0" y="11233"/>
                  </a:cubicBezTo>
                  <a:cubicBezTo>
                    <a:pt x="0" y="11478"/>
                    <a:pt x="163" y="11640"/>
                    <a:pt x="366" y="11640"/>
                  </a:cubicBezTo>
                  <a:lnTo>
                    <a:pt x="1953" y="11640"/>
                  </a:lnTo>
                  <a:cubicBezTo>
                    <a:pt x="2157" y="11640"/>
                    <a:pt x="2320" y="11478"/>
                    <a:pt x="2320" y="11233"/>
                  </a:cubicBezTo>
                  <a:cubicBezTo>
                    <a:pt x="2320" y="11030"/>
                    <a:pt x="2157" y="10867"/>
                    <a:pt x="1953" y="10867"/>
                  </a:cubicBezTo>
                  <a:close/>
                  <a:moveTo>
                    <a:pt x="8628" y="10867"/>
                  </a:moveTo>
                  <a:cubicBezTo>
                    <a:pt x="8424" y="10867"/>
                    <a:pt x="8262" y="11030"/>
                    <a:pt x="8262" y="11233"/>
                  </a:cubicBezTo>
                  <a:cubicBezTo>
                    <a:pt x="8262" y="11478"/>
                    <a:pt x="8424" y="11640"/>
                    <a:pt x="8628" y="11640"/>
                  </a:cubicBezTo>
                  <a:lnTo>
                    <a:pt x="12779" y="11640"/>
                  </a:lnTo>
                  <a:cubicBezTo>
                    <a:pt x="12982" y="11640"/>
                    <a:pt x="13145" y="11478"/>
                    <a:pt x="13145" y="11233"/>
                  </a:cubicBezTo>
                  <a:cubicBezTo>
                    <a:pt x="13145" y="11030"/>
                    <a:pt x="12982" y="10867"/>
                    <a:pt x="12779" y="10867"/>
                  </a:cubicBezTo>
                  <a:close/>
                  <a:moveTo>
                    <a:pt x="14203" y="12495"/>
                  </a:moveTo>
                  <a:cubicBezTo>
                    <a:pt x="13959" y="12495"/>
                    <a:pt x="13756" y="12698"/>
                    <a:pt x="13756" y="12943"/>
                  </a:cubicBezTo>
                  <a:cubicBezTo>
                    <a:pt x="13756" y="13187"/>
                    <a:pt x="13959" y="13390"/>
                    <a:pt x="14203" y="13390"/>
                  </a:cubicBezTo>
                  <a:cubicBezTo>
                    <a:pt x="14447" y="13390"/>
                    <a:pt x="14651" y="13187"/>
                    <a:pt x="14651" y="12943"/>
                  </a:cubicBezTo>
                  <a:cubicBezTo>
                    <a:pt x="14651" y="12698"/>
                    <a:pt x="14447" y="12495"/>
                    <a:pt x="14203" y="12495"/>
                  </a:cubicBezTo>
                  <a:close/>
                  <a:moveTo>
                    <a:pt x="15546" y="12495"/>
                  </a:moveTo>
                  <a:cubicBezTo>
                    <a:pt x="15302" y="12495"/>
                    <a:pt x="15099" y="12698"/>
                    <a:pt x="15099" y="12943"/>
                  </a:cubicBezTo>
                  <a:cubicBezTo>
                    <a:pt x="15099" y="13187"/>
                    <a:pt x="15302" y="13390"/>
                    <a:pt x="15546" y="13390"/>
                  </a:cubicBezTo>
                  <a:cubicBezTo>
                    <a:pt x="15790" y="13390"/>
                    <a:pt x="15994" y="13187"/>
                    <a:pt x="15994" y="12943"/>
                  </a:cubicBezTo>
                  <a:cubicBezTo>
                    <a:pt x="15994" y="12698"/>
                    <a:pt x="15790" y="12495"/>
                    <a:pt x="15546" y="12495"/>
                  </a:cubicBezTo>
                  <a:close/>
                  <a:moveTo>
                    <a:pt x="16889" y="12495"/>
                  </a:moveTo>
                  <a:cubicBezTo>
                    <a:pt x="16645" y="12495"/>
                    <a:pt x="16442" y="12698"/>
                    <a:pt x="16442" y="12943"/>
                  </a:cubicBezTo>
                  <a:cubicBezTo>
                    <a:pt x="16442" y="13187"/>
                    <a:pt x="16645" y="13390"/>
                    <a:pt x="16889" y="13390"/>
                  </a:cubicBezTo>
                  <a:cubicBezTo>
                    <a:pt x="17133" y="13390"/>
                    <a:pt x="17337" y="13187"/>
                    <a:pt x="17337" y="12943"/>
                  </a:cubicBezTo>
                  <a:cubicBezTo>
                    <a:pt x="17337" y="12698"/>
                    <a:pt x="17133" y="12495"/>
                    <a:pt x="16889" y="12495"/>
                  </a:cubicBezTo>
                  <a:close/>
                  <a:moveTo>
                    <a:pt x="18232" y="12495"/>
                  </a:moveTo>
                  <a:cubicBezTo>
                    <a:pt x="17988" y="12495"/>
                    <a:pt x="17785" y="12698"/>
                    <a:pt x="17785" y="12943"/>
                  </a:cubicBezTo>
                  <a:cubicBezTo>
                    <a:pt x="17785" y="13187"/>
                    <a:pt x="17988" y="13390"/>
                    <a:pt x="18232" y="13390"/>
                  </a:cubicBezTo>
                  <a:cubicBezTo>
                    <a:pt x="18476" y="13390"/>
                    <a:pt x="18680" y="13187"/>
                    <a:pt x="18680" y="12943"/>
                  </a:cubicBezTo>
                  <a:cubicBezTo>
                    <a:pt x="18680" y="12698"/>
                    <a:pt x="18476" y="12495"/>
                    <a:pt x="18232" y="12495"/>
                  </a:cubicBezTo>
                  <a:close/>
                  <a:moveTo>
                    <a:pt x="19575" y="12495"/>
                  </a:moveTo>
                  <a:cubicBezTo>
                    <a:pt x="19331" y="12495"/>
                    <a:pt x="19128" y="12698"/>
                    <a:pt x="19128" y="12943"/>
                  </a:cubicBezTo>
                  <a:cubicBezTo>
                    <a:pt x="19128" y="13187"/>
                    <a:pt x="19331" y="13390"/>
                    <a:pt x="19575" y="13390"/>
                  </a:cubicBezTo>
                  <a:cubicBezTo>
                    <a:pt x="19819" y="13390"/>
                    <a:pt x="20023" y="13187"/>
                    <a:pt x="20023" y="12943"/>
                  </a:cubicBezTo>
                  <a:cubicBezTo>
                    <a:pt x="20023" y="12698"/>
                    <a:pt x="19819" y="12495"/>
                    <a:pt x="19575" y="12495"/>
                  </a:cubicBezTo>
                  <a:close/>
                  <a:moveTo>
                    <a:pt x="20918" y="12495"/>
                  </a:moveTo>
                  <a:cubicBezTo>
                    <a:pt x="20674" y="12495"/>
                    <a:pt x="20471" y="12698"/>
                    <a:pt x="20471" y="12943"/>
                  </a:cubicBezTo>
                  <a:cubicBezTo>
                    <a:pt x="20471" y="13187"/>
                    <a:pt x="20674" y="13390"/>
                    <a:pt x="20918" y="13390"/>
                  </a:cubicBezTo>
                  <a:cubicBezTo>
                    <a:pt x="21162" y="13390"/>
                    <a:pt x="21366" y="13187"/>
                    <a:pt x="21366" y="12943"/>
                  </a:cubicBezTo>
                  <a:cubicBezTo>
                    <a:pt x="21366" y="12698"/>
                    <a:pt x="21162" y="12495"/>
                    <a:pt x="20918" y="12495"/>
                  </a:cubicBezTo>
                  <a:close/>
                  <a:moveTo>
                    <a:pt x="366" y="12658"/>
                  </a:moveTo>
                  <a:cubicBezTo>
                    <a:pt x="163" y="12658"/>
                    <a:pt x="0" y="12821"/>
                    <a:pt x="0" y="13065"/>
                  </a:cubicBezTo>
                  <a:cubicBezTo>
                    <a:pt x="0" y="13268"/>
                    <a:pt x="163" y="13431"/>
                    <a:pt x="366" y="13431"/>
                  </a:cubicBezTo>
                  <a:lnTo>
                    <a:pt x="1953" y="13431"/>
                  </a:lnTo>
                  <a:cubicBezTo>
                    <a:pt x="2157" y="13431"/>
                    <a:pt x="2320" y="13268"/>
                    <a:pt x="2320" y="13065"/>
                  </a:cubicBezTo>
                  <a:cubicBezTo>
                    <a:pt x="2320" y="12821"/>
                    <a:pt x="2157" y="12658"/>
                    <a:pt x="1953" y="12658"/>
                  </a:cubicBezTo>
                  <a:close/>
                  <a:moveTo>
                    <a:pt x="8628" y="12658"/>
                  </a:moveTo>
                  <a:cubicBezTo>
                    <a:pt x="8424" y="12658"/>
                    <a:pt x="8262" y="12821"/>
                    <a:pt x="8262" y="13065"/>
                  </a:cubicBezTo>
                  <a:cubicBezTo>
                    <a:pt x="8262" y="13268"/>
                    <a:pt x="8424" y="13431"/>
                    <a:pt x="8628" y="13431"/>
                  </a:cubicBezTo>
                  <a:lnTo>
                    <a:pt x="12779" y="13431"/>
                  </a:lnTo>
                  <a:cubicBezTo>
                    <a:pt x="12982" y="13431"/>
                    <a:pt x="13145" y="13268"/>
                    <a:pt x="13145" y="13065"/>
                  </a:cubicBezTo>
                  <a:cubicBezTo>
                    <a:pt x="13145" y="12821"/>
                    <a:pt x="12982" y="12658"/>
                    <a:pt x="12779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35"/>
            <p:cNvSpPr/>
            <p:nvPr/>
          </p:nvSpPr>
          <p:spPr>
            <a:xfrm>
              <a:off x="4506925" y="3313800"/>
              <a:ext cx="534150" cy="334775"/>
            </a:xfrm>
            <a:custGeom>
              <a:avLst/>
              <a:gdLst/>
              <a:ahLst/>
              <a:cxnLst/>
              <a:rect l="l" t="t" r="r" b="b"/>
              <a:pathLst>
                <a:path w="21366" h="13391" extrusionOk="0">
                  <a:moveTo>
                    <a:pt x="366" y="41"/>
                  </a:moveTo>
                  <a:cubicBezTo>
                    <a:pt x="163" y="41"/>
                    <a:pt x="0" y="204"/>
                    <a:pt x="0" y="448"/>
                  </a:cubicBezTo>
                  <a:cubicBezTo>
                    <a:pt x="0" y="652"/>
                    <a:pt x="163" y="815"/>
                    <a:pt x="366" y="815"/>
                  </a:cubicBezTo>
                  <a:lnTo>
                    <a:pt x="1953" y="815"/>
                  </a:lnTo>
                  <a:cubicBezTo>
                    <a:pt x="2157" y="815"/>
                    <a:pt x="2320" y="652"/>
                    <a:pt x="2320" y="448"/>
                  </a:cubicBezTo>
                  <a:cubicBezTo>
                    <a:pt x="2320" y="204"/>
                    <a:pt x="2157" y="41"/>
                    <a:pt x="1953" y="41"/>
                  </a:cubicBezTo>
                  <a:close/>
                  <a:moveTo>
                    <a:pt x="3703" y="41"/>
                  </a:moveTo>
                  <a:cubicBezTo>
                    <a:pt x="3500" y="41"/>
                    <a:pt x="3337" y="204"/>
                    <a:pt x="3337" y="448"/>
                  </a:cubicBezTo>
                  <a:cubicBezTo>
                    <a:pt x="3337" y="652"/>
                    <a:pt x="3500" y="815"/>
                    <a:pt x="3703" y="815"/>
                  </a:cubicBezTo>
                  <a:lnTo>
                    <a:pt x="7814" y="815"/>
                  </a:lnTo>
                  <a:cubicBezTo>
                    <a:pt x="8058" y="815"/>
                    <a:pt x="8221" y="652"/>
                    <a:pt x="8221" y="448"/>
                  </a:cubicBezTo>
                  <a:cubicBezTo>
                    <a:pt x="8221" y="204"/>
                    <a:pt x="8058" y="41"/>
                    <a:pt x="7814" y="41"/>
                  </a:cubicBezTo>
                  <a:close/>
                  <a:moveTo>
                    <a:pt x="9605" y="1"/>
                  </a:moveTo>
                  <a:cubicBezTo>
                    <a:pt x="9320" y="1"/>
                    <a:pt x="9157" y="204"/>
                    <a:pt x="9157" y="448"/>
                  </a:cubicBezTo>
                  <a:cubicBezTo>
                    <a:pt x="9157" y="693"/>
                    <a:pt x="9320" y="896"/>
                    <a:pt x="9605" y="896"/>
                  </a:cubicBezTo>
                  <a:cubicBezTo>
                    <a:pt x="9849" y="896"/>
                    <a:pt x="10052" y="693"/>
                    <a:pt x="10052" y="448"/>
                  </a:cubicBezTo>
                  <a:cubicBezTo>
                    <a:pt x="10052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3" y="1"/>
                    <a:pt x="10500" y="204"/>
                    <a:pt x="10500" y="448"/>
                  </a:cubicBezTo>
                  <a:cubicBezTo>
                    <a:pt x="10500" y="693"/>
                    <a:pt x="10703" y="896"/>
                    <a:pt x="10948" y="896"/>
                  </a:cubicBezTo>
                  <a:cubicBezTo>
                    <a:pt x="11192" y="896"/>
                    <a:pt x="11395" y="693"/>
                    <a:pt x="11395" y="448"/>
                  </a:cubicBezTo>
                  <a:cubicBezTo>
                    <a:pt x="11395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6" y="1"/>
                    <a:pt x="11843" y="204"/>
                    <a:pt x="11843" y="448"/>
                  </a:cubicBezTo>
                  <a:cubicBezTo>
                    <a:pt x="11843" y="693"/>
                    <a:pt x="12046" y="896"/>
                    <a:pt x="12291" y="896"/>
                  </a:cubicBezTo>
                  <a:cubicBezTo>
                    <a:pt x="12535" y="896"/>
                    <a:pt x="12738" y="693"/>
                    <a:pt x="12738" y="448"/>
                  </a:cubicBezTo>
                  <a:cubicBezTo>
                    <a:pt x="12738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89" y="1"/>
                    <a:pt x="13186" y="204"/>
                    <a:pt x="13186" y="448"/>
                  </a:cubicBezTo>
                  <a:cubicBezTo>
                    <a:pt x="13186" y="693"/>
                    <a:pt x="13389" y="896"/>
                    <a:pt x="13634" y="896"/>
                  </a:cubicBezTo>
                  <a:cubicBezTo>
                    <a:pt x="13878" y="896"/>
                    <a:pt x="14081" y="693"/>
                    <a:pt x="14081" y="448"/>
                  </a:cubicBezTo>
                  <a:cubicBezTo>
                    <a:pt x="14081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2" y="1"/>
                    <a:pt x="14529" y="204"/>
                    <a:pt x="14529" y="448"/>
                  </a:cubicBezTo>
                  <a:cubicBezTo>
                    <a:pt x="14529" y="693"/>
                    <a:pt x="14732" y="896"/>
                    <a:pt x="14977" y="896"/>
                  </a:cubicBezTo>
                  <a:cubicBezTo>
                    <a:pt x="15221" y="896"/>
                    <a:pt x="15424" y="693"/>
                    <a:pt x="15424" y="448"/>
                  </a:cubicBezTo>
                  <a:cubicBezTo>
                    <a:pt x="15424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5" y="1"/>
                    <a:pt x="15872" y="204"/>
                    <a:pt x="15872" y="448"/>
                  </a:cubicBezTo>
                  <a:cubicBezTo>
                    <a:pt x="15872" y="693"/>
                    <a:pt x="16075" y="896"/>
                    <a:pt x="16320" y="896"/>
                  </a:cubicBezTo>
                  <a:cubicBezTo>
                    <a:pt x="16564" y="896"/>
                    <a:pt x="16767" y="693"/>
                    <a:pt x="16767" y="448"/>
                  </a:cubicBezTo>
                  <a:cubicBezTo>
                    <a:pt x="16767" y="204"/>
                    <a:pt x="16564" y="1"/>
                    <a:pt x="16320" y="1"/>
                  </a:cubicBezTo>
                  <a:close/>
                  <a:moveTo>
                    <a:pt x="366" y="1832"/>
                  </a:moveTo>
                  <a:cubicBezTo>
                    <a:pt x="163" y="1832"/>
                    <a:pt x="0" y="2036"/>
                    <a:pt x="0" y="2239"/>
                  </a:cubicBezTo>
                  <a:cubicBezTo>
                    <a:pt x="0" y="2443"/>
                    <a:pt x="163" y="2605"/>
                    <a:pt x="366" y="2605"/>
                  </a:cubicBezTo>
                  <a:lnTo>
                    <a:pt x="1953" y="2605"/>
                  </a:lnTo>
                  <a:cubicBezTo>
                    <a:pt x="2157" y="2605"/>
                    <a:pt x="2320" y="2443"/>
                    <a:pt x="2320" y="2239"/>
                  </a:cubicBezTo>
                  <a:cubicBezTo>
                    <a:pt x="2320" y="2036"/>
                    <a:pt x="2157" y="1832"/>
                    <a:pt x="1953" y="1832"/>
                  </a:cubicBezTo>
                  <a:close/>
                  <a:moveTo>
                    <a:pt x="3703" y="1832"/>
                  </a:moveTo>
                  <a:cubicBezTo>
                    <a:pt x="3500" y="1832"/>
                    <a:pt x="3337" y="2036"/>
                    <a:pt x="3337" y="2239"/>
                  </a:cubicBezTo>
                  <a:cubicBezTo>
                    <a:pt x="3337" y="2443"/>
                    <a:pt x="3500" y="2605"/>
                    <a:pt x="3703" y="2605"/>
                  </a:cubicBezTo>
                  <a:lnTo>
                    <a:pt x="7814" y="2605"/>
                  </a:lnTo>
                  <a:cubicBezTo>
                    <a:pt x="8058" y="2605"/>
                    <a:pt x="8221" y="2443"/>
                    <a:pt x="8221" y="2239"/>
                  </a:cubicBezTo>
                  <a:cubicBezTo>
                    <a:pt x="8221" y="2036"/>
                    <a:pt x="8058" y="1832"/>
                    <a:pt x="7814" y="1832"/>
                  </a:cubicBezTo>
                  <a:close/>
                  <a:moveTo>
                    <a:pt x="366" y="3663"/>
                  </a:moveTo>
                  <a:cubicBezTo>
                    <a:pt x="163" y="3663"/>
                    <a:pt x="0" y="3826"/>
                    <a:pt x="0" y="4030"/>
                  </a:cubicBezTo>
                  <a:cubicBezTo>
                    <a:pt x="0" y="4233"/>
                    <a:pt x="163" y="4437"/>
                    <a:pt x="366" y="4437"/>
                  </a:cubicBezTo>
                  <a:lnTo>
                    <a:pt x="1953" y="4437"/>
                  </a:lnTo>
                  <a:cubicBezTo>
                    <a:pt x="2157" y="4437"/>
                    <a:pt x="2320" y="4233"/>
                    <a:pt x="2320" y="4030"/>
                  </a:cubicBezTo>
                  <a:cubicBezTo>
                    <a:pt x="2320" y="3826"/>
                    <a:pt x="2157" y="3663"/>
                    <a:pt x="1953" y="3663"/>
                  </a:cubicBezTo>
                  <a:close/>
                  <a:moveTo>
                    <a:pt x="3703" y="3663"/>
                  </a:moveTo>
                  <a:cubicBezTo>
                    <a:pt x="3500" y="3663"/>
                    <a:pt x="3337" y="3826"/>
                    <a:pt x="3337" y="4030"/>
                  </a:cubicBezTo>
                  <a:cubicBezTo>
                    <a:pt x="3337" y="4233"/>
                    <a:pt x="3500" y="4437"/>
                    <a:pt x="3703" y="4437"/>
                  </a:cubicBezTo>
                  <a:lnTo>
                    <a:pt x="7814" y="4437"/>
                  </a:lnTo>
                  <a:cubicBezTo>
                    <a:pt x="8058" y="4437"/>
                    <a:pt x="8221" y="4233"/>
                    <a:pt x="8221" y="4030"/>
                  </a:cubicBezTo>
                  <a:cubicBezTo>
                    <a:pt x="8221" y="3826"/>
                    <a:pt x="8058" y="3663"/>
                    <a:pt x="7814" y="3663"/>
                  </a:cubicBezTo>
                  <a:close/>
                  <a:moveTo>
                    <a:pt x="9605" y="3582"/>
                  </a:moveTo>
                  <a:cubicBezTo>
                    <a:pt x="9320" y="3582"/>
                    <a:pt x="9157" y="3786"/>
                    <a:pt x="9157" y="4030"/>
                  </a:cubicBezTo>
                  <a:cubicBezTo>
                    <a:pt x="9157" y="4274"/>
                    <a:pt x="9320" y="4477"/>
                    <a:pt x="9605" y="4477"/>
                  </a:cubicBezTo>
                  <a:cubicBezTo>
                    <a:pt x="9849" y="4477"/>
                    <a:pt x="10052" y="4274"/>
                    <a:pt x="10052" y="4030"/>
                  </a:cubicBezTo>
                  <a:cubicBezTo>
                    <a:pt x="10052" y="3786"/>
                    <a:pt x="9849" y="3582"/>
                    <a:pt x="9605" y="3582"/>
                  </a:cubicBezTo>
                  <a:close/>
                  <a:moveTo>
                    <a:pt x="10948" y="3582"/>
                  </a:moveTo>
                  <a:cubicBezTo>
                    <a:pt x="10703" y="3582"/>
                    <a:pt x="10500" y="3786"/>
                    <a:pt x="10500" y="4030"/>
                  </a:cubicBezTo>
                  <a:cubicBezTo>
                    <a:pt x="10500" y="4274"/>
                    <a:pt x="10703" y="4477"/>
                    <a:pt x="10948" y="4477"/>
                  </a:cubicBezTo>
                  <a:cubicBezTo>
                    <a:pt x="11192" y="4477"/>
                    <a:pt x="11395" y="4274"/>
                    <a:pt x="11395" y="4030"/>
                  </a:cubicBezTo>
                  <a:cubicBezTo>
                    <a:pt x="11395" y="3786"/>
                    <a:pt x="11192" y="3582"/>
                    <a:pt x="10948" y="3582"/>
                  </a:cubicBezTo>
                  <a:close/>
                  <a:moveTo>
                    <a:pt x="12291" y="3582"/>
                  </a:moveTo>
                  <a:cubicBezTo>
                    <a:pt x="12046" y="3582"/>
                    <a:pt x="11843" y="3786"/>
                    <a:pt x="11843" y="4030"/>
                  </a:cubicBezTo>
                  <a:cubicBezTo>
                    <a:pt x="11843" y="4274"/>
                    <a:pt x="12046" y="4477"/>
                    <a:pt x="12291" y="4477"/>
                  </a:cubicBezTo>
                  <a:cubicBezTo>
                    <a:pt x="12535" y="4477"/>
                    <a:pt x="12738" y="4274"/>
                    <a:pt x="12738" y="4030"/>
                  </a:cubicBezTo>
                  <a:cubicBezTo>
                    <a:pt x="12738" y="3786"/>
                    <a:pt x="12535" y="3582"/>
                    <a:pt x="12291" y="3582"/>
                  </a:cubicBezTo>
                  <a:close/>
                  <a:moveTo>
                    <a:pt x="13634" y="3582"/>
                  </a:moveTo>
                  <a:cubicBezTo>
                    <a:pt x="13389" y="3582"/>
                    <a:pt x="13186" y="3786"/>
                    <a:pt x="13186" y="4030"/>
                  </a:cubicBezTo>
                  <a:cubicBezTo>
                    <a:pt x="13186" y="4274"/>
                    <a:pt x="13389" y="4477"/>
                    <a:pt x="13634" y="4477"/>
                  </a:cubicBezTo>
                  <a:cubicBezTo>
                    <a:pt x="13878" y="4477"/>
                    <a:pt x="14081" y="4274"/>
                    <a:pt x="14081" y="4030"/>
                  </a:cubicBezTo>
                  <a:cubicBezTo>
                    <a:pt x="14081" y="3786"/>
                    <a:pt x="13878" y="3582"/>
                    <a:pt x="13634" y="3582"/>
                  </a:cubicBezTo>
                  <a:close/>
                  <a:moveTo>
                    <a:pt x="14977" y="3582"/>
                  </a:moveTo>
                  <a:cubicBezTo>
                    <a:pt x="14732" y="3582"/>
                    <a:pt x="14529" y="3786"/>
                    <a:pt x="14529" y="4030"/>
                  </a:cubicBezTo>
                  <a:cubicBezTo>
                    <a:pt x="14529" y="4274"/>
                    <a:pt x="14732" y="4477"/>
                    <a:pt x="14977" y="4477"/>
                  </a:cubicBezTo>
                  <a:cubicBezTo>
                    <a:pt x="15221" y="4477"/>
                    <a:pt x="15424" y="4274"/>
                    <a:pt x="15424" y="4030"/>
                  </a:cubicBezTo>
                  <a:cubicBezTo>
                    <a:pt x="15424" y="3786"/>
                    <a:pt x="15221" y="3582"/>
                    <a:pt x="14977" y="3582"/>
                  </a:cubicBezTo>
                  <a:close/>
                  <a:moveTo>
                    <a:pt x="16320" y="3582"/>
                  </a:moveTo>
                  <a:cubicBezTo>
                    <a:pt x="16075" y="3582"/>
                    <a:pt x="15872" y="3786"/>
                    <a:pt x="15872" y="4030"/>
                  </a:cubicBezTo>
                  <a:cubicBezTo>
                    <a:pt x="15872" y="4274"/>
                    <a:pt x="16075" y="4477"/>
                    <a:pt x="16320" y="4477"/>
                  </a:cubicBezTo>
                  <a:cubicBezTo>
                    <a:pt x="16564" y="4477"/>
                    <a:pt x="16767" y="4274"/>
                    <a:pt x="16767" y="4030"/>
                  </a:cubicBezTo>
                  <a:cubicBezTo>
                    <a:pt x="16767" y="3786"/>
                    <a:pt x="16564" y="3582"/>
                    <a:pt x="16320" y="3582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17"/>
                    <a:pt x="0" y="5820"/>
                  </a:cubicBezTo>
                  <a:cubicBezTo>
                    <a:pt x="0" y="6024"/>
                    <a:pt x="163" y="6227"/>
                    <a:pt x="366" y="6227"/>
                  </a:cubicBezTo>
                  <a:lnTo>
                    <a:pt x="1953" y="6227"/>
                  </a:lnTo>
                  <a:cubicBezTo>
                    <a:pt x="2157" y="6227"/>
                    <a:pt x="2320" y="6024"/>
                    <a:pt x="2320" y="5820"/>
                  </a:cubicBezTo>
                  <a:cubicBezTo>
                    <a:pt x="2320" y="5617"/>
                    <a:pt x="2157" y="5454"/>
                    <a:pt x="1953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17"/>
                    <a:pt x="3337" y="5820"/>
                  </a:cubicBezTo>
                  <a:cubicBezTo>
                    <a:pt x="3337" y="6024"/>
                    <a:pt x="3500" y="6227"/>
                    <a:pt x="3703" y="6227"/>
                  </a:cubicBezTo>
                  <a:lnTo>
                    <a:pt x="7814" y="6227"/>
                  </a:lnTo>
                  <a:cubicBezTo>
                    <a:pt x="8058" y="6227"/>
                    <a:pt x="8221" y="6024"/>
                    <a:pt x="8221" y="5820"/>
                  </a:cubicBezTo>
                  <a:cubicBezTo>
                    <a:pt x="8221" y="5617"/>
                    <a:pt x="8058" y="5454"/>
                    <a:pt x="7814" y="5454"/>
                  </a:cubicBezTo>
                  <a:close/>
                  <a:moveTo>
                    <a:pt x="366" y="7245"/>
                  </a:moveTo>
                  <a:cubicBezTo>
                    <a:pt x="163" y="7245"/>
                    <a:pt x="0" y="7408"/>
                    <a:pt x="0" y="7611"/>
                  </a:cubicBezTo>
                  <a:cubicBezTo>
                    <a:pt x="0" y="7855"/>
                    <a:pt x="163" y="8018"/>
                    <a:pt x="366" y="8018"/>
                  </a:cubicBezTo>
                  <a:lnTo>
                    <a:pt x="1953" y="8018"/>
                  </a:lnTo>
                  <a:cubicBezTo>
                    <a:pt x="2157" y="8018"/>
                    <a:pt x="2320" y="7855"/>
                    <a:pt x="2320" y="7611"/>
                  </a:cubicBezTo>
                  <a:cubicBezTo>
                    <a:pt x="2320" y="7408"/>
                    <a:pt x="2157" y="7245"/>
                    <a:pt x="1953" y="7245"/>
                  </a:cubicBezTo>
                  <a:close/>
                  <a:moveTo>
                    <a:pt x="3703" y="7245"/>
                  </a:moveTo>
                  <a:cubicBezTo>
                    <a:pt x="3500" y="7245"/>
                    <a:pt x="3337" y="7408"/>
                    <a:pt x="3337" y="7611"/>
                  </a:cubicBezTo>
                  <a:cubicBezTo>
                    <a:pt x="3337" y="7855"/>
                    <a:pt x="3500" y="8018"/>
                    <a:pt x="3703" y="8018"/>
                  </a:cubicBezTo>
                  <a:lnTo>
                    <a:pt x="7814" y="8018"/>
                  </a:lnTo>
                  <a:cubicBezTo>
                    <a:pt x="8058" y="8018"/>
                    <a:pt x="8221" y="7855"/>
                    <a:pt x="8221" y="7611"/>
                  </a:cubicBezTo>
                  <a:cubicBezTo>
                    <a:pt x="8221" y="7408"/>
                    <a:pt x="8058" y="7245"/>
                    <a:pt x="7814" y="7245"/>
                  </a:cubicBezTo>
                  <a:close/>
                  <a:moveTo>
                    <a:pt x="14203" y="8751"/>
                  </a:moveTo>
                  <a:cubicBezTo>
                    <a:pt x="13959" y="8751"/>
                    <a:pt x="13756" y="8954"/>
                    <a:pt x="13756" y="9198"/>
                  </a:cubicBezTo>
                  <a:cubicBezTo>
                    <a:pt x="13756" y="9442"/>
                    <a:pt x="13959" y="9646"/>
                    <a:pt x="14203" y="9646"/>
                  </a:cubicBezTo>
                  <a:cubicBezTo>
                    <a:pt x="14447" y="9646"/>
                    <a:pt x="14651" y="9442"/>
                    <a:pt x="14651" y="9198"/>
                  </a:cubicBezTo>
                  <a:cubicBezTo>
                    <a:pt x="14651" y="8954"/>
                    <a:pt x="14447" y="8751"/>
                    <a:pt x="14203" y="8751"/>
                  </a:cubicBezTo>
                  <a:close/>
                  <a:moveTo>
                    <a:pt x="15546" y="8751"/>
                  </a:moveTo>
                  <a:cubicBezTo>
                    <a:pt x="15302" y="8751"/>
                    <a:pt x="15099" y="8954"/>
                    <a:pt x="15099" y="9198"/>
                  </a:cubicBezTo>
                  <a:cubicBezTo>
                    <a:pt x="15099" y="9442"/>
                    <a:pt x="15302" y="9646"/>
                    <a:pt x="15546" y="9646"/>
                  </a:cubicBezTo>
                  <a:cubicBezTo>
                    <a:pt x="15790" y="9646"/>
                    <a:pt x="15994" y="9442"/>
                    <a:pt x="15994" y="9198"/>
                  </a:cubicBezTo>
                  <a:cubicBezTo>
                    <a:pt x="15994" y="8954"/>
                    <a:pt x="15790" y="8751"/>
                    <a:pt x="15546" y="8751"/>
                  </a:cubicBezTo>
                  <a:close/>
                  <a:moveTo>
                    <a:pt x="16889" y="8751"/>
                  </a:moveTo>
                  <a:cubicBezTo>
                    <a:pt x="16645" y="8751"/>
                    <a:pt x="16442" y="8954"/>
                    <a:pt x="16442" y="9198"/>
                  </a:cubicBezTo>
                  <a:cubicBezTo>
                    <a:pt x="16442" y="9442"/>
                    <a:pt x="16645" y="9646"/>
                    <a:pt x="16889" y="9646"/>
                  </a:cubicBezTo>
                  <a:cubicBezTo>
                    <a:pt x="17133" y="9646"/>
                    <a:pt x="17337" y="9442"/>
                    <a:pt x="17337" y="9198"/>
                  </a:cubicBezTo>
                  <a:cubicBezTo>
                    <a:pt x="17337" y="8954"/>
                    <a:pt x="17133" y="8751"/>
                    <a:pt x="16889" y="8751"/>
                  </a:cubicBezTo>
                  <a:close/>
                  <a:moveTo>
                    <a:pt x="18232" y="8751"/>
                  </a:moveTo>
                  <a:cubicBezTo>
                    <a:pt x="17988" y="8751"/>
                    <a:pt x="17785" y="8954"/>
                    <a:pt x="17785" y="9198"/>
                  </a:cubicBezTo>
                  <a:cubicBezTo>
                    <a:pt x="17785" y="9442"/>
                    <a:pt x="17988" y="9646"/>
                    <a:pt x="18232" y="9646"/>
                  </a:cubicBezTo>
                  <a:cubicBezTo>
                    <a:pt x="18476" y="9646"/>
                    <a:pt x="18680" y="9442"/>
                    <a:pt x="18680" y="9198"/>
                  </a:cubicBezTo>
                  <a:cubicBezTo>
                    <a:pt x="18680" y="8954"/>
                    <a:pt x="18476" y="8751"/>
                    <a:pt x="18232" y="8751"/>
                  </a:cubicBezTo>
                  <a:close/>
                  <a:moveTo>
                    <a:pt x="19575" y="8751"/>
                  </a:moveTo>
                  <a:cubicBezTo>
                    <a:pt x="19331" y="8751"/>
                    <a:pt x="19128" y="8954"/>
                    <a:pt x="19128" y="9198"/>
                  </a:cubicBezTo>
                  <a:cubicBezTo>
                    <a:pt x="19128" y="9442"/>
                    <a:pt x="19331" y="9646"/>
                    <a:pt x="19575" y="9646"/>
                  </a:cubicBezTo>
                  <a:cubicBezTo>
                    <a:pt x="19819" y="9646"/>
                    <a:pt x="20023" y="9442"/>
                    <a:pt x="20023" y="9198"/>
                  </a:cubicBezTo>
                  <a:cubicBezTo>
                    <a:pt x="20023" y="8954"/>
                    <a:pt x="19819" y="8751"/>
                    <a:pt x="19575" y="8751"/>
                  </a:cubicBezTo>
                  <a:close/>
                  <a:moveTo>
                    <a:pt x="20918" y="8751"/>
                  </a:moveTo>
                  <a:cubicBezTo>
                    <a:pt x="20674" y="8751"/>
                    <a:pt x="20471" y="8954"/>
                    <a:pt x="20471" y="9198"/>
                  </a:cubicBezTo>
                  <a:cubicBezTo>
                    <a:pt x="20471" y="9442"/>
                    <a:pt x="20674" y="9646"/>
                    <a:pt x="20918" y="9646"/>
                  </a:cubicBezTo>
                  <a:cubicBezTo>
                    <a:pt x="21162" y="9646"/>
                    <a:pt x="21366" y="9442"/>
                    <a:pt x="21366" y="9198"/>
                  </a:cubicBezTo>
                  <a:cubicBezTo>
                    <a:pt x="21366" y="8954"/>
                    <a:pt x="21162" y="8751"/>
                    <a:pt x="20918" y="8751"/>
                  </a:cubicBezTo>
                  <a:close/>
                  <a:moveTo>
                    <a:pt x="366" y="9035"/>
                  </a:moveTo>
                  <a:cubicBezTo>
                    <a:pt x="163" y="9035"/>
                    <a:pt x="0" y="9198"/>
                    <a:pt x="0" y="9402"/>
                  </a:cubicBezTo>
                  <a:cubicBezTo>
                    <a:pt x="0" y="9646"/>
                    <a:pt x="163" y="9809"/>
                    <a:pt x="366" y="9809"/>
                  </a:cubicBezTo>
                  <a:lnTo>
                    <a:pt x="1953" y="9809"/>
                  </a:lnTo>
                  <a:cubicBezTo>
                    <a:pt x="2157" y="9809"/>
                    <a:pt x="2320" y="9646"/>
                    <a:pt x="2320" y="9402"/>
                  </a:cubicBezTo>
                  <a:cubicBezTo>
                    <a:pt x="2320" y="9198"/>
                    <a:pt x="2157" y="9035"/>
                    <a:pt x="1953" y="9035"/>
                  </a:cubicBezTo>
                  <a:close/>
                  <a:moveTo>
                    <a:pt x="8628" y="9035"/>
                  </a:moveTo>
                  <a:cubicBezTo>
                    <a:pt x="8424" y="9035"/>
                    <a:pt x="8262" y="9198"/>
                    <a:pt x="8262" y="9402"/>
                  </a:cubicBezTo>
                  <a:cubicBezTo>
                    <a:pt x="8262" y="9646"/>
                    <a:pt x="8424" y="9809"/>
                    <a:pt x="8628" y="9809"/>
                  </a:cubicBezTo>
                  <a:lnTo>
                    <a:pt x="12779" y="9809"/>
                  </a:lnTo>
                  <a:cubicBezTo>
                    <a:pt x="12982" y="9809"/>
                    <a:pt x="13145" y="9646"/>
                    <a:pt x="13145" y="9402"/>
                  </a:cubicBezTo>
                  <a:cubicBezTo>
                    <a:pt x="13145" y="9198"/>
                    <a:pt x="12982" y="9035"/>
                    <a:pt x="12779" y="9035"/>
                  </a:cubicBezTo>
                  <a:close/>
                  <a:moveTo>
                    <a:pt x="366" y="10826"/>
                  </a:moveTo>
                  <a:cubicBezTo>
                    <a:pt x="163" y="10826"/>
                    <a:pt x="0" y="10989"/>
                    <a:pt x="0" y="11233"/>
                  </a:cubicBezTo>
                  <a:cubicBezTo>
                    <a:pt x="0" y="11437"/>
                    <a:pt x="163" y="11599"/>
                    <a:pt x="366" y="11599"/>
                  </a:cubicBezTo>
                  <a:lnTo>
                    <a:pt x="1953" y="11599"/>
                  </a:lnTo>
                  <a:cubicBezTo>
                    <a:pt x="2157" y="11599"/>
                    <a:pt x="2320" y="11437"/>
                    <a:pt x="2320" y="11233"/>
                  </a:cubicBezTo>
                  <a:cubicBezTo>
                    <a:pt x="2320" y="10989"/>
                    <a:pt x="2157" y="10826"/>
                    <a:pt x="1953" y="10826"/>
                  </a:cubicBezTo>
                  <a:close/>
                  <a:moveTo>
                    <a:pt x="8628" y="10826"/>
                  </a:moveTo>
                  <a:cubicBezTo>
                    <a:pt x="8424" y="10826"/>
                    <a:pt x="8262" y="10989"/>
                    <a:pt x="8262" y="11233"/>
                  </a:cubicBezTo>
                  <a:cubicBezTo>
                    <a:pt x="8262" y="11437"/>
                    <a:pt x="8424" y="11599"/>
                    <a:pt x="8628" y="11599"/>
                  </a:cubicBezTo>
                  <a:lnTo>
                    <a:pt x="12779" y="11599"/>
                  </a:lnTo>
                  <a:cubicBezTo>
                    <a:pt x="12982" y="11599"/>
                    <a:pt x="13145" y="11437"/>
                    <a:pt x="13145" y="11233"/>
                  </a:cubicBezTo>
                  <a:cubicBezTo>
                    <a:pt x="13145" y="10989"/>
                    <a:pt x="12982" y="10826"/>
                    <a:pt x="12779" y="10826"/>
                  </a:cubicBezTo>
                  <a:close/>
                  <a:moveTo>
                    <a:pt x="14203" y="12454"/>
                  </a:moveTo>
                  <a:cubicBezTo>
                    <a:pt x="13959" y="12454"/>
                    <a:pt x="13756" y="12658"/>
                    <a:pt x="13756" y="12902"/>
                  </a:cubicBezTo>
                  <a:cubicBezTo>
                    <a:pt x="13756" y="13146"/>
                    <a:pt x="13959" y="13349"/>
                    <a:pt x="14203" y="13349"/>
                  </a:cubicBezTo>
                  <a:cubicBezTo>
                    <a:pt x="14447" y="13349"/>
                    <a:pt x="14651" y="13146"/>
                    <a:pt x="14651" y="12902"/>
                  </a:cubicBezTo>
                  <a:cubicBezTo>
                    <a:pt x="14651" y="12658"/>
                    <a:pt x="14447" y="12454"/>
                    <a:pt x="14203" y="12454"/>
                  </a:cubicBezTo>
                  <a:close/>
                  <a:moveTo>
                    <a:pt x="15546" y="12454"/>
                  </a:moveTo>
                  <a:cubicBezTo>
                    <a:pt x="15302" y="12454"/>
                    <a:pt x="15099" y="12658"/>
                    <a:pt x="15099" y="12902"/>
                  </a:cubicBezTo>
                  <a:cubicBezTo>
                    <a:pt x="15099" y="13146"/>
                    <a:pt x="15302" y="13349"/>
                    <a:pt x="15546" y="13349"/>
                  </a:cubicBezTo>
                  <a:cubicBezTo>
                    <a:pt x="15790" y="13349"/>
                    <a:pt x="15994" y="13146"/>
                    <a:pt x="15994" y="12902"/>
                  </a:cubicBezTo>
                  <a:cubicBezTo>
                    <a:pt x="15994" y="12658"/>
                    <a:pt x="15790" y="12454"/>
                    <a:pt x="15546" y="12454"/>
                  </a:cubicBezTo>
                  <a:close/>
                  <a:moveTo>
                    <a:pt x="16889" y="12454"/>
                  </a:moveTo>
                  <a:cubicBezTo>
                    <a:pt x="16645" y="12454"/>
                    <a:pt x="16442" y="12658"/>
                    <a:pt x="16442" y="12902"/>
                  </a:cubicBezTo>
                  <a:cubicBezTo>
                    <a:pt x="16442" y="13146"/>
                    <a:pt x="16645" y="13349"/>
                    <a:pt x="16889" y="13349"/>
                  </a:cubicBezTo>
                  <a:cubicBezTo>
                    <a:pt x="17133" y="13349"/>
                    <a:pt x="17337" y="13146"/>
                    <a:pt x="17337" y="12902"/>
                  </a:cubicBezTo>
                  <a:cubicBezTo>
                    <a:pt x="17337" y="12658"/>
                    <a:pt x="17133" y="12454"/>
                    <a:pt x="16889" y="12454"/>
                  </a:cubicBezTo>
                  <a:close/>
                  <a:moveTo>
                    <a:pt x="18232" y="12454"/>
                  </a:moveTo>
                  <a:cubicBezTo>
                    <a:pt x="17988" y="12454"/>
                    <a:pt x="17785" y="12658"/>
                    <a:pt x="17785" y="12902"/>
                  </a:cubicBezTo>
                  <a:cubicBezTo>
                    <a:pt x="17785" y="13146"/>
                    <a:pt x="17988" y="13349"/>
                    <a:pt x="18232" y="13349"/>
                  </a:cubicBezTo>
                  <a:cubicBezTo>
                    <a:pt x="18476" y="13349"/>
                    <a:pt x="18680" y="13146"/>
                    <a:pt x="18680" y="12902"/>
                  </a:cubicBezTo>
                  <a:cubicBezTo>
                    <a:pt x="18680" y="12658"/>
                    <a:pt x="18476" y="12454"/>
                    <a:pt x="18232" y="12454"/>
                  </a:cubicBezTo>
                  <a:close/>
                  <a:moveTo>
                    <a:pt x="19575" y="12454"/>
                  </a:moveTo>
                  <a:cubicBezTo>
                    <a:pt x="19331" y="12454"/>
                    <a:pt x="19128" y="12658"/>
                    <a:pt x="19128" y="12902"/>
                  </a:cubicBezTo>
                  <a:cubicBezTo>
                    <a:pt x="19128" y="13146"/>
                    <a:pt x="19331" y="13349"/>
                    <a:pt x="19575" y="13349"/>
                  </a:cubicBezTo>
                  <a:cubicBezTo>
                    <a:pt x="19819" y="13349"/>
                    <a:pt x="20023" y="13146"/>
                    <a:pt x="20023" y="12902"/>
                  </a:cubicBezTo>
                  <a:cubicBezTo>
                    <a:pt x="20023" y="12658"/>
                    <a:pt x="19819" y="12454"/>
                    <a:pt x="19575" y="12454"/>
                  </a:cubicBezTo>
                  <a:close/>
                  <a:moveTo>
                    <a:pt x="20918" y="12454"/>
                  </a:moveTo>
                  <a:cubicBezTo>
                    <a:pt x="20674" y="12454"/>
                    <a:pt x="20471" y="12658"/>
                    <a:pt x="20471" y="12902"/>
                  </a:cubicBezTo>
                  <a:cubicBezTo>
                    <a:pt x="20471" y="13146"/>
                    <a:pt x="20674" y="13349"/>
                    <a:pt x="20918" y="13349"/>
                  </a:cubicBezTo>
                  <a:cubicBezTo>
                    <a:pt x="21162" y="13349"/>
                    <a:pt x="21366" y="13146"/>
                    <a:pt x="21366" y="12902"/>
                  </a:cubicBezTo>
                  <a:cubicBezTo>
                    <a:pt x="21366" y="12658"/>
                    <a:pt x="21162" y="12454"/>
                    <a:pt x="20918" y="12454"/>
                  </a:cubicBezTo>
                  <a:close/>
                  <a:moveTo>
                    <a:pt x="366" y="12617"/>
                  </a:moveTo>
                  <a:cubicBezTo>
                    <a:pt x="163" y="12617"/>
                    <a:pt x="0" y="12780"/>
                    <a:pt x="0" y="13024"/>
                  </a:cubicBezTo>
                  <a:cubicBezTo>
                    <a:pt x="0" y="13227"/>
                    <a:pt x="163" y="13390"/>
                    <a:pt x="366" y="13390"/>
                  </a:cubicBezTo>
                  <a:lnTo>
                    <a:pt x="1953" y="13390"/>
                  </a:lnTo>
                  <a:cubicBezTo>
                    <a:pt x="2157" y="13390"/>
                    <a:pt x="2320" y="13227"/>
                    <a:pt x="2320" y="13024"/>
                  </a:cubicBezTo>
                  <a:cubicBezTo>
                    <a:pt x="2320" y="12780"/>
                    <a:pt x="2157" y="12617"/>
                    <a:pt x="1953" y="12617"/>
                  </a:cubicBezTo>
                  <a:close/>
                  <a:moveTo>
                    <a:pt x="8628" y="12617"/>
                  </a:moveTo>
                  <a:cubicBezTo>
                    <a:pt x="8424" y="12617"/>
                    <a:pt x="8262" y="12780"/>
                    <a:pt x="8262" y="13024"/>
                  </a:cubicBezTo>
                  <a:cubicBezTo>
                    <a:pt x="8262" y="13227"/>
                    <a:pt x="8424" y="13390"/>
                    <a:pt x="8628" y="13390"/>
                  </a:cubicBezTo>
                  <a:lnTo>
                    <a:pt x="12779" y="13390"/>
                  </a:lnTo>
                  <a:cubicBezTo>
                    <a:pt x="12982" y="13390"/>
                    <a:pt x="13145" y="13227"/>
                    <a:pt x="13145" y="13024"/>
                  </a:cubicBezTo>
                  <a:cubicBezTo>
                    <a:pt x="13145" y="12780"/>
                    <a:pt x="12982" y="12617"/>
                    <a:pt x="12779" y="126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35"/>
            <p:cNvSpPr/>
            <p:nvPr/>
          </p:nvSpPr>
          <p:spPr>
            <a:xfrm>
              <a:off x="4506925" y="3681100"/>
              <a:ext cx="534150" cy="335775"/>
            </a:xfrm>
            <a:custGeom>
              <a:avLst/>
              <a:gdLst/>
              <a:ahLst/>
              <a:cxnLst/>
              <a:rect l="l" t="t" r="r" b="b"/>
              <a:pathLst>
                <a:path w="21366" h="13431" extrusionOk="0">
                  <a:moveTo>
                    <a:pt x="366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2"/>
                    <a:pt x="163" y="855"/>
                    <a:pt x="366" y="855"/>
                  </a:cubicBezTo>
                  <a:lnTo>
                    <a:pt x="1953" y="855"/>
                  </a:lnTo>
                  <a:cubicBezTo>
                    <a:pt x="2157" y="855"/>
                    <a:pt x="2320" y="692"/>
                    <a:pt x="2320" y="489"/>
                  </a:cubicBezTo>
                  <a:cubicBezTo>
                    <a:pt x="2320" y="245"/>
                    <a:pt x="2157" y="82"/>
                    <a:pt x="1953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5"/>
                    <a:pt x="3337" y="489"/>
                  </a:cubicBezTo>
                  <a:cubicBezTo>
                    <a:pt x="3337" y="692"/>
                    <a:pt x="3500" y="855"/>
                    <a:pt x="3703" y="855"/>
                  </a:cubicBezTo>
                  <a:lnTo>
                    <a:pt x="7814" y="855"/>
                  </a:lnTo>
                  <a:cubicBezTo>
                    <a:pt x="8058" y="855"/>
                    <a:pt x="8221" y="692"/>
                    <a:pt x="8221" y="489"/>
                  </a:cubicBezTo>
                  <a:cubicBezTo>
                    <a:pt x="8221" y="245"/>
                    <a:pt x="8058" y="82"/>
                    <a:pt x="7814" y="82"/>
                  </a:cubicBezTo>
                  <a:close/>
                  <a:moveTo>
                    <a:pt x="9605" y="0"/>
                  </a:moveTo>
                  <a:cubicBezTo>
                    <a:pt x="9320" y="0"/>
                    <a:pt x="9157" y="204"/>
                    <a:pt x="9157" y="489"/>
                  </a:cubicBezTo>
                  <a:cubicBezTo>
                    <a:pt x="9157" y="733"/>
                    <a:pt x="9320" y="936"/>
                    <a:pt x="9605" y="936"/>
                  </a:cubicBezTo>
                  <a:cubicBezTo>
                    <a:pt x="9849" y="936"/>
                    <a:pt x="10052" y="733"/>
                    <a:pt x="10052" y="489"/>
                  </a:cubicBezTo>
                  <a:cubicBezTo>
                    <a:pt x="10052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3" y="0"/>
                    <a:pt x="10500" y="204"/>
                    <a:pt x="10500" y="489"/>
                  </a:cubicBezTo>
                  <a:cubicBezTo>
                    <a:pt x="10500" y="733"/>
                    <a:pt x="10703" y="936"/>
                    <a:pt x="10948" y="936"/>
                  </a:cubicBezTo>
                  <a:cubicBezTo>
                    <a:pt x="11192" y="936"/>
                    <a:pt x="11395" y="733"/>
                    <a:pt x="11395" y="489"/>
                  </a:cubicBezTo>
                  <a:cubicBezTo>
                    <a:pt x="11395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6" y="0"/>
                    <a:pt x="11843" y="204"/>
                    <a:pt x="11843" y="489"/>
                  </a:cubicBezTo>
                  <a:cubicBezTo>
                    <a:pt x="11843" y="733"/>
                    <a:pt x="12046" y="936"/>
                    <a:pt x="12291" y="936"/>
                  </a:cubicBezTo>
                  <a:cubicBezTo>
                    <a:pt x="12535" y="936"/>
                    <a:pt x="12738" y="733"/>
                    <a:pt x="12738" y="489"/>
                  </a:cubicBezTo>
                  <a:cubicBezTo>
                    <a:pt x="12738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89" y="0"/>
                    <a:pt x="13186" y="204"/>
                    <a:pt x="13186" y="489"/>
                  </a:cubicBezTo>
                  <a:cubicBezTo>
                    <a:pt x="13186" y="733"/>
                    <a:pt x="13389" y="936"/>
                    <a:pt x="13634" y="936"/>
                  </a:cubicBezTo>
                  <a:cubicBezTo>
                    <a:pt x="13878" y="936"/>
                    <a:pt x="14081" y="733"/>
                    <a:pt x="14081" y="489"/>
                  </a:cubicBezTo>
                  <a:cubicBezTo>
                    <a:pt x="14081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2" y="0"/>
                    <a:pt x="14529" y="204"/>
                    <a:pt x="14529" y="489"/>
                  </a:cubicBezTo>
                  <a:cubicBezTo>
                    <a:pt x="14529" y="733"/>
                    <a:pt x="14732" y="936"/>
                    <a:pt x="14977" y="936"/>
                  </a:cubicBezTo>
                  <a:cubicBezTo>
                    <a:pt x="15221" y="936"/>
                    <a:pt x="15424" y="733"/>
                    <a:pt x="15424" y="489"/>
                  </a:cubicBezTo>
                  <a:cubicBezTo>
                    <a:pt x="15424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5" y="0"/>
                    <a:pt x="15872" y="204"/>
                    <a:pt x="15872" y="489"/>
                  </a:cubicBezTo>
                  <a:cubicBezTo>
                    <a:pt x="15872" y="733"/>
                    <a:pt x="16075" y="936"/>
                    <a:pt x="16320" y="936"/>
                  </a:cubicBezTo>
                  <a:cubicBezTo>
                    <a:pt x="16564" y="936"/>
                    <a:pt x="16767" y="733"/>
                    <a:pt x="16767" y="489"/>
                  </a:cubicBezTo>
                  <a:cubicBezTo>
                    <a:pt x="16767" y="204"/>
                    <a:pt x="16564" y="0"/>
                    <a:pt x="16320" y="0"/>
                  </a:cubicBezTo>
                  <a:close/>
                  <a:moveTo>
                    <a:pt x="366" y="1872"/>
                  </a:moveTo>
                  <a:cubicBezTo>
                    <a:pt x="163" y="1872"/>
                    <a:pt x="0" y="2035"/>
                    <a:pt x="0" y="2279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3" y="2646"/>
                  </a:lnTo>
                  <a:cubicBezTo>
                    <a:pt x="2157" y="2646"/>
                    <a:pt x="2320" y="2483"/>
                    <a:pt x="2320" y="2279"/>
                  </a:cubicBezTo>
                  <a:cubicBezTo>
                    <a:pt x="2320" y="2035"/>
                    <a:pt x="2157" y="1872"/>
                    <a:pt x="1953" y="1872"/>
                  </a:cubicBezTo>
                  <a:close/>
                  <a:moveTo>
                    <a:pt x="3703" y="1872"/>
                  </a:moveTo>
                  <a:cubicBezTo>
                    <a:pt x="3500" y="1872"/>
                    <a:pt x="3337" y="2035"/>
                    <a:pt x="3337" y="2279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79"/>
                  </a:cubicBezTo>
                  <a:cubicBezTo>
                    <a:pt x="8221" y="2035"/>
                    <a:pt x="8058" y="1872"/>
                    <a:pt x="7814" y="1872"/>
                  </a:cubicBezTo>
                  <a:close/>
                  <a:moveTo>
                    <a:pt x="366" y="3663"/>
                  </a:moveTo>
                  <a:cubicBezTo>
                    <a:pt x="163" y="3663"/>
                    <a:pt x="0" y="3867"/>
                    <a:pt x="0" y="4070"/>
                  </a:cubicBezTo>
                  <a:cubicBezTo>
                    <a:pt x="0" y="4274"/>
                    <a:pt x="163" y="4436"/>
                    <a:pt x="366" y="4436"/>
                  </a:cubicBezTo>
                  <a:lnTo>
                    <a:pt x="1953" y="4436"/>
                  </a:lnTo>
                  <a:cubicBezTo>
                    <a:pt x="2157" y="4436"/>
                    <a:pt x="2320" y="4274"/>
                    <a:pt x="2320" y="4070"/>
                  </a:cubicBezTo>
                  <a:cubicBezTo>
                    <a:pt x="2320" y="3867"/>
                    <a:pt x="2157" y="3663"/>
                    <a:pt x="1953" y="3663"/>
                  </a:cubicBezTo>
                  <a:close/>
                  <a:moveTo>
                    <a:pt x="3703" y="3663"/>
                  </a:moveTo>
                  <a:cubicBezTo>
                    <a:pt x="3500" y="3663"/>
                    <a:pt x="3337" y="3867"/>
                    <a:pt x="3337" y="4070"/>
                  </a:cubicBezTo>
                  <a:cubicBezTo>
                    <a:pt x="3337" y="4274"/>
                    <a:pt x="3500" y="4436"/>
                    <a:pt x="3703" y="4436"/>
                  </a:cubicBezTo>
                  <a:lnTo>
                    <a:pt x="7814" y="4436"/>
                  </a:lnTo>
                  <a:cubicBezTo>
                    <a:pt x="8058" y="4436"/>
                    <a:pt x="8221" y="4274"/>
                    <a:pt x="8221" y="4070"/>
                  </a:cubicBezTo>
                  <a:cubicBezTo>
                    <a:pt x="8221" y="3867"/>
                    <a:pt x="8058" y="3663"/>
                    <a:pt x="7814" y="3663"/>
                  </a:cubicBezTo>
                  <a:close/>
                  <a:moveTo>
                    <a:pt x="9605" y="3622"/>
                  </a:moveTo>
                  <a:cubicBezTo>
                    <a:pt x="9320" y="3622"/>
                    <a:pt x="9157" y="3826"/>
                    <a:pt x="9157" y="4070"/>
                  </a:cubicBezTo>
                  <a:cubicBezTo>
                    <a:pt x="9157" y="4314"/>
                    <a:pt x="9320" y="4518"/>
                    <a:pt x="9605" y="4518"/>
                  </a:cubicBezTo>
                  <a:cubicBezTo>
                    <a:pt x="9849" y="4518"/>
                    <a:pt x="10052" y="4314"/>
                    <a:pt x="10052" y="4070"/>
                  </a:cubicBezTo>
                  <a:cubicBezTo>
                    <a:pt x="10052" y="3826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3" y="3622"/>
                    <a:pt x="10500" y="3826"/>
                    <a:pt x="10500" y="4070"/>
                  </a:cubicBezTo>
                  <a:cubicBezTo>
                    <a:pt x="10500" y="4314"/>
                    <a:pt x="10703" y="4518"/>
                    <a:pt x="10948" y="4518"/>
                  </a:cubicBezTo>
                  <a:cubicBezTo>
                    <a:pt x="11192" y="4518"/>
                    <a:pt x="11395" y="4314"/>
                    <a:pt x="11395" y="4070"/>
                  </a:cubicBezTo>
                  <a:cubicBezTo>
                    <a:pt x="11395" y="3826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6" y="3622"/>
                    <a:pt x="11843" y="3826"/>
                    <a:pt x="11843" y="4070"/>
                  </a:cubicBezTo>
                  <a:cubicBezTo>
                    <a:pt x="11843" y="4314"/>
                    <a:pt x="12046" y="4518"/>
                    <a:pt x="12291" y="4518"/>
                  </a:cubicBezTo>
                  <a:cubicBezTo>
                    <a:pt x="12535" y="4518"/>
                    <a:pt x="12738" y="4314"/>
                    <a:pt x="12738" y="4070"/>
                  </a:cubicBezTo>
                  <a:cubicBezTo>
                    <a:pt x="12738" y="3826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89" y="3622"/>
                    <a:pt x="13186" y="3826"/>
                    <a:pt x="13186" y="4070"/>
                  </a:cubicBezTo>
                  <a:cubicBezTo>
                    <a:pt x="13186" y="4314"/>
                    <a:pt x="13389" y="4518"/>
                    <a:pt x="13634" y="4518"/>
                  </a:cubicBezTo>
                  <a:cubicBezTo>
                    <a:pt x="13878" y="4518"/>
                    <a:pt x="14081" y="4314"/>
                    <a:pt x="14081" y="4070"/>
                  </a:cubicBezTo>
                  <a:cubicBezTo>
                    <a:pt x="14081" y="3826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2" y="3622"/>
                    <a:pt x="14529" y="3826"/>
                    <a:pt x="14529" y="4070"/>
                  </a:cubicBezTo>
                  <a:cubicBezTo>
                    <a:pt x="14529" y="4314"/>
                    <a:pt x="14732" y="4518"/>
                    <a:pt x="14977" y="4518"/>
                  </a:cubicBezTo>
                  <a:cubicBezTo>
                    <a:pt x="15221" y="4518"/>
                    <a:pt x="15424" y="4314"/>
                    <a:pt x="15424" y="4070"/>
                  </a:cubicBezTo>
                  <a:cubicBezTo>
                    <a:pt x="15424" y="3826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5" y="3622"/>
                    <a:pt x="15872" y="3826"/>
                    <a:pt x="15872" y="4070"/>
                  </a:cubicBezTo>
                  <a:cubicBezTo>
                    <a:pt x="15872" y="4314"/>
                    <a:pt x="16075" y="4518"/>
                    <a:pt x="16320" y="4518"/>
                  </a:cubicBezTo>
                  <a:cubicBezTo>
                    <a:pt x="16564" y="4518"/>
                    <a:pt x="16767" y="4314"/>
                    <a:pt x="16767" y="4070"/>
                  </a:cubicBezTo>
                  <a:cubicBezTo>
                    <a:pt x="16767" y="3826"/>
                    <a:pt x="16564" y="3622"/>
                    <a:pt x="16320" y="3622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57"/>
                    <a:pt x="0" y="5861"/>
                  </a:cubicBezTo>
                  <a:cubicBezTo>
                    <a:pt x="0" y="6064"/>
                    <a:pt x="163" y="6227"/>
                    <a:pt x="366" y="6227"/>
                  </a:cubicBezTo>
                  <a:lnTo>
                    <a:pt x="1953" y="6227"/>
                  </a:lnTo>
                  <a:cubicBezTo>
                    <a:pt x="2157" y="6227"/>
                    <a:pt x="2320" y="6064"/>
                    <a:pt x="2320" y="5861"/>
                  </a:cubicBezTo>
                  <a:cubicBezTo>
                    <a:pt x="2320" y="5657"/>
                    <a:pt x="2157" y="5454"/>
                    <a:pt x="1953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57"/>
                    <a:pt x="3337" y="5861"/>
                  </a:cubicBezTo>
                  <a:cubicBezTo>
                    <a:pt x="3337" y="6064"/>
                    <a:pt x="3500" y="6227"/>
                    <a:pt x="3703" y="6227"/>
                  </a:cubicBezTo>
                  <a:lnTo>
                    <a:pt x="7814" y="6227"/>
                  </a:lnTo>
                  <a:cubicBezTo>
                    <a:pt x="8058" y="6227"/>
                    <a:pt x="8221" y="6064"/>
                    <a:pt x="8221" y="5861"/>
                  </a:cubicBezTo>
                  <a:cubicBezTo>
                    <a:pt x="8221" y="5657"/>
                    <a:pt x="8058" y="5454"/>
                    <a:pt x="7814" y="5454"/>
                  </a:cubicBezTo>
                  <a:close/>
                  <a:moveTo>
                    <a:pt x="366" y="7285"/>
                  </a:moveTo>
                  <a:cubicBezTo>
                    <a:pt x="163" y="7285"/>
                    <a:pt x="0" y="7448"/>
                    <a:pt x="0" y="7651"/>
                  </a:cubicBezTo>
                  <a:cubicBezTo>
                    <a:pt x="0" y="7855"/>
                    <a:pt x="163" y="8058"/>
                    <a:pt x="366" y="8058"/>
                  </a:cubicBezTo>
                  <a:lnTo>
                    <a:pt x="1953" y="8058"/>
                  </a:lnTo>
                  <a:cubicBezTo>
                    <a:pt x="2157" y="8058"/>
                    <a:pt x="2320" y="7855"/>
                    <a:pt x="2320" y="7651"/>
                  </a:cubicBezTo>
                  <a:cubicBezTo>
                    <a:pt x="2320" y="7448"/>
                    <a:pt x="2157" y="7285"/>
                    <a:pt x="1953" y="7285"/>
                  </a:cubicBezTo>
                  <a:close/>
                  <a:moveTo>
                    <a:pt x="3703" y="7285"/>
                  </a:moveTo>
                  <a:cubicBezTo>
                    <a:pt x="3500" y="7285"/>
                    <a:pt x="3337" y="7448"/>
                    <a:pt x="3337" y="7651"/>
                  </a:cubicBezTo>
                  <a:cubicBezTo>
                    <a:pt x="3337" y="7855"/>
                    <a:pt x="3500" y="8058"/>
                    <a:pt x="3703" y="8058"/>
                  </a:cubicBezTo>
                  <a:lnTo>
                    <a:pt x="7814" y="8058"/>
                  </a:lnTo>
                  <a:cubicBezTo>
                    <a:pt x="8058" y="8058"/>
                    <a:pt x="8221" y="7855"/>
                    <a:pt x="8221" y="7651"/>
                  </a:cubicBezTo>
                  <a:cubicBezTo>
                    <a:pt x="8221" y="7448"/>
                    <a:pt x="8058" y="7285"/>
                    <a:pt x="7814" y="7285"/>
                  </a:cubicBezTo>
                  <a:close/>
                  <a:moveTo>
                    <a:pt x="14203" y="8791"/>
                  </a:moveTo>
                  <a:cubicBezTo>
                    <a:pt x="13959" y="8791"/>
                    <a:pt x="13756" y="8994"/>
                    <a:pt x="13756" y="9239"/>
                  </a:cubicBezTo>
                  <a:cubicBezTo>
                    <a:pt x="13756" y="9483"/>
                    <a:pt x="13959" y="9686"/>
                    <a:pt x="14203" y="9686"/>
                  </a:cubicBezTo>
                  <a:cubicBezTo>
                    <a:pt x="14447" y="9686"/>
                    <a:pt x="14651" y="9483"/>
                    <a:pt x="14651" y="9239"/>
                  </a:cubicBezTo>
                  <a:cubicBezTo>
                    <a:pt x="14651" y="8994"/>
                    <a:pt x="14447" y="8791"/>
                    <a:pt x="14203" y="8791"/>
                  </a:cubicBezTo>
                  <a:close/>
                  <a:moveTo>
                    <a:pt x="15546" y="8791"/>
                  </a:moveTo>
                  <a:cubicBezTo>
                    <a:pt x="15302" y="8791"/>
                    <a:pt x="15099" y="8994"/>
                    <a:pt x="15099" y="9239"/>
                  </a:cubicBezTo>
                  <a:cubicBezTo>
                    <a:pt x="15099" y="9483"/>
                    <a:pt x="15302" y="9686"/>
                    <a:pt x="15546" y="9686"/>
                  </a:cubicBezTo>
                  <a:cubicBezTo>
                    <a:pt x="15790" y="9686"/>
                    <a:pt x="15994" y="9483"/>
                    <a:pt x="15994" y="9239"/>
                  </a:cubicBezTo>
                  <a:cubicBezTo>
                    <a:pt x="15994" y="8994"/>
                    <a:pt x="15790" y="8791"/>
                    <a:pt x="15546" y="8791"/>
                  </a:cubicBezTo>
                  <a:close/>
                  <a:moveTo>
                    <a:pt x="16889" y="8791"/>
                  </a:moveTo>
                  <a:cubicBezTo>
                    <a:pt x="16645" y="8791"/>
                    <a:pt x="16442" y="8994"/>
                    <a:pt x="16442" y="9239"/>
                  </a:cubicBezTo>
                  <a:cubicBezTo>
                    <a:pt x="16442" y="9483"/>
                    <a:pt x="16645" y="9686"/>
                    <a:pt x="16889" y="9686"/>
                  </a:cubicBezTo>
                  <a:cubicBezTo>
                    <a:pt x="17133" y="9686"/>
                    <a:pt x="17337" y="9483"/>
                    <a:pt x="17337" y="9239"/>
                  </a:cubicBezTo>
                  <a:cubicBezTo>
                    <a:pt x="17337" y="8994"/>
                    <a:pt x="17133" y="8791"/>
                    <a:pt x="16889" y="8791"/>
                  </a:cubicBezTo>
                  <a:close/>
                  <a:moveTo>
                    <a:pt x="18232" y="8791"/>
                  </a:moveTo>
                  <a:cubicBezTo>
                    <a:pt x="17988" y="8791"/>
                    <a:pt x="17785" y="8994"/>
                    <a:pt x="17785" y="9239"/>
                  </a:cubicBezTo>
                  <a:cubicBezTo>
                    <a:pt x="17785" y="9483"/>
                    <a:pt x="17988" y="9686"/>
                    <a:pt x="18232" y="9686"/>
                  </a:cubicBezTo>
                  <a:cubicBezTo>
                    <a:pt x="18476" y="9686"/>
                    <a:pt x="18680" y="9483"/>
                    <a:pt x="18680" y="9239"/>
                  </a:cubicBezTo>
                  <a:cubicBezTo>
                    <a:pt x="18680" y="8994"/>
                    <a:pt x="18476" y="8791"/>
                    <a:pt x="18232" y="8791"/>
                  </a:cubicBezTo>
                  <a:close/>
                  <a:moveTo>
                    <a:pt x="19575" y="8791"/>
                  </a:moveTo>
                  <a:cubicBezTo>
                    <a:pt x="19331" y="8791"/>
                    <a:pt x="19128" y="8994"/>
                    <a:pt x="19128" y="9239"/>
                  </a:cubicBezTo>
                  <a:cubicBezTo>
                    <a:pt x="19128" y="9483"/>
                    <a:pt x="19331" y="9686"/>
                    <a:pt x="19575" y="9686"/>
                  </a:cubicBezTo>
                  <a:cubicBezTo>
                    <a:pt x="19819" y="9686"/>
                    <a:pt x="20023" y="9483"/>
                    <a:pt x="20023" y="9239"/>
                  </a:cubicBezTo>
                  <a:cubicBezTo>
                    <a:pt x="20023" y="8994"/>
                    <a:pt x="19819" y="8791"/>
                    <a:pt x="19575" y="8791"/>
                  </a:cubicBezTo>
                  <a:close/>
                  <a:moveTo>
                    <a:pt x="20918" y="8791"/>
                  </a:moveTo>
                  <a:cubicBezTo>
                    <a:pt x="20674" y="8791"/>
                    <a:pt x="20471" y="8994"/>
                    <a:pt x="20471" y="9239"/>
                  </a:cubicBezTo>
                  <a:cubicBezTo>
                    <a:pt x="20471" y="9483"/>
                    <a:pt x="20674" y="9686"/>
                    <a:pt x="20918" y="9686"/>
                  </a:cubicBezTo>
                  <a:cubicBezTo>
                    <a:pt x="21162" y="9686"/>
                    <a:pt x="21366" y="9483"/>
                    <a:pt x="21366" y="9239"/>
                  </a:cubicBezTo>
                  <a:cubicBezTo>
                    <a:pt x="21366" y="8994"/>
                    <a:pt x="21162" y="8791"/>
                    <a:pt x="20918" y="8791"/>
                  </a:cubicBezTo>
                  <a:close/>
                  <a:moveTo>
                    <a:pt x="366" y="9076"/>
                  </a:moveTo>
                  <a:cubicBezTo>
                    <a:pt x="163" y="9076"/>
                    <a:pt x="0" y="9239"/>
                    <a:pt x="0" y="9442"/>
                  </a:cubicBezTo>
                  <a:cubicBezTo>
                    <a:pt x="0" y="9646"/>
                    <a:pt x="163" y="9849"/>
                    <a:pt x="366" y="9849"/>
                  </a:cubicBezTo>
                  <a:lnTo>
                    <a:pt x="1953" y="9849"/>
                  </a:lnTo>
                  <a:cubicBezTo>
                    <a:pt x="2157" y="9849"/>
                    <a:pt x="2320" y="9646"/>
                    <a:pt x="2320" y="9442"/>
                  </a:cubicBezTo>
                  <a:cubicBezTo>
                    <a:pt x="2320" y="9239"/>
                    <a:pt x="2157" y="9076"/>
                    <a:pt x="1953" y="9076"/>
                  </a:cubicBezTo>
                  <a:close/>
                  <a:moveTo>
                    <a:pt x="8628" y="9076"/>
                  </a:moveTo>
                  <a:cubicBezTo>
                    <a:pt x="8424" y="9076"/>
                    <a:pt x="8262" y="9239"/>
                    <a:pt x="8262" y="9442"/>
                  </a:cubicBezTo>
                  <a:cubicBezTo>
                    <a:pt x="8262" y="9646"/>
                    <a:pt x="8424" y="9849"/>
                    <a:pt x="8628" y="9849"/>
                  </a:cubicBezTo>
                  <a:lnTo>
                    <a:pt x="12779" y="9849"/>
                  </a:lnTo>
                  <a:cubicBezTo>
                    <a:pt x="12982" y="9849"/>
                    <a:pt x="13145" y="9646"/>
                    <a:pt x="13145" y="9442"/>
                  </a:cubicBezTo>
                  <a:cubicBezTo>
                    <a:pt x="13145" y="9239"/>
                    <a:pt x="12982" y="9076"/>
                    <a:pt x="12779" y="9076"/>
                  </a:cubicBezTo>
                  <a:close/>
                  <a:moveTo>
                    <a:pt x="366" y="10867"/>
                  </a:moveTo>
                  <a:cubicBezTo>
                    <a:pt x="163" y="10867"/>
                    <a:pt x="0" y="11029"/>
                    <a:pt x="0" y="11233"/>
                  </a:cubicBezTo>
                  <a:cubicBezTo>
                    <a:pt x="0" y="11477"/>
                    <a:pt x="163" y="11640"/>
                    <a:pt x="366" y="11640"/>
                  </a:cubicBezTo>
                  <a:lnTo>
                    <a:pt x="1953" y="11640"/>
                  </a:lnTo>
                  <a:cubicBezTo>
                    <a:pt x="2157" y="11640"/>
                    <a:pt x="2320" y="11477"/>
                    <a:pt x="2320" y="11233"/>
                  </a:cubicBezTo>
                  <a:cubicBezTo>
                    <a:pt x="2320" y="11029"/>
                    <a:pt x="2157" y="10867"/>
                    <a:pt x="1953" y="10867"/>
                  </a:cubicBezTo>
                  <a:close/>
                  <a:moveTo>
                    <a:pt x="8628" y="10867"/>
                  </a:moveTo>
                  <a:cubicBezTo>
                    <a:pt x="8424" y="10867"/>
                    <a:pt x="8262" y="11029"/>
                    <a:pt x="8262" y="11233"/>
                  </a:cubicBezTo>
                  <a:cubicBezTo>
                    <a:pt x="8262" y="11477"/>
                    <a:pt x="8424" y="11640"/>
                    <a:pt x="8628" y="11640"/>
                  </a:cubicBezTo>
                  <a:lnTo>
                    <a:pt x="12779" y="11640"/>
                  </a:lnTo>
                  <a:cubicBezTo>
                    <a:pt x="12982" y="11640"/>
                    <a:pt x="13145" y="11477"/>
                    <a:pt x="13145" y="11233"/>
                  </a:cubicBezTo>
                  <a:cubicBezTo>
                    <a:pt x="13145" y="11029"/>
                    <a:pt x="12982" y="10867"/>
                    <a:pt x="12779" y="10867"/>
                  </a:cubicBezTo>
                  <a:close/>
                  <a:moveTo>
                    <a:pt x="14203" y="12494"/>
                  </a:moveTo>
                  <a:cubicBezTo>
                    <a:pt x="13959" y="12494"/>
                    <a:pt x="13756" y="12698"/>
                    <a:pt x="13756" y="12942"/>
                  </a:cubicBezTo>
                  <a:cubicBezTo>
                    <a:pt x="13756" y="13186"/>
                    <a:pt x="13959" y="13390"/>
                    <a:pt x="14203" y="13390"/>
                  </a:cubicBezTo>
                  <a:cubicBezTo>
                    <a:pt x="14447" y="13390"/>
                    <a:pt x="14651" y="13186"/>
                    <a:pt x="14651" y="12942"/>
                  </a:cubicBezTo>
                  <a:cubicBezTo>
                    <a:pt x="14651" y="12698"/>
                    <a:pt x="14447" y="12494"/>
                    <a:pt x="14203" y="12494"/>
                  </a:cubicBezTo>
                  <a:close/>
                  <a:moveTo>
                    <a:pt x="15546" y="12494"/>
                  </a:moveTo>
                  <a:cubicBezTo>
                    <a:pt x="15302" y="12494"/>
                    <a:pt x="15099" y="12698"/>
                    <a:pt x="15099" y="12942"/>
                  </a:cubicBezTo>
                  <a:cubicBezTo>
                    <a:pt x="15099" y="13186"/>
                    <a:pt x="15302" y="13390"/>
                    <a:pt x="15546" y="13390"/>
                  </a:cubicBezTo>
                  <a:cubicBezTo>
                    <a:pt x="15790" y="13390"/>
                    <a:pt x="15994" y="13186"/>
                    <a:pt x="15994" y="12942"/>
                  </a:cubicBezTo>
                  <a:cubicBezTo>
                    <a:pt x="15994" y="12698"/>
                    <a:pt x="15790" y="12494"/>
                    <a:pt x="15546" y="12494"/>
                  </a:cubicBezTo>
                  <a:close/>
                  <a:moveTo>
                    <a:pt x="16889" y="12494"/>
                  </a:moveTo>
                  <a:cubicBezTo>
                    <a:pt x="16645" y="12494"/>
                    <a:pt x="16442" y="12698"/>
                    <a:pt x="16442" y="12942"/>
                  </a:cubicBezTo>
                  <a:cubicBezTo>
                    <a:pt x="16442" y="13186"/>
                    <a:pt x="16645" y="13390"/>
                    <a:pt x="16889" y="13390"/>
                  </a:cubicBezTo>
                  <a:cubicBezTo>
                    <a:pt x="17133" y="13390"/>
                    <a:pt x="17337" y="13186"/>
                    <a:pt x="17337" y="12942"/>
                  </a:cubicBezTo>
                  <a:cubicBezTo>
                    <a:pt x="17337" y="12698"/>
                    <a:pt x="17133" y="12494"/>
                    <a:pt x="16889" y="12494"/>
                  </a:cubicBezTo>
                  <a:close/>
                  <a:moveTo>
                    <a:pt x="18232" y="12494"/>
                  </a:moveTo>
                  <a:cubicBezTo>
                    <a:pt x="17988" y="12494"/>
                    <a:pt x="17785" y="12698"/>
                    <a:pt x="17785" y="12942"/>
                  </a:cubicBezTo>
                  <a:cubicBezTo>
                    <a:pt x="17785" y="13186"/>
                    <a:pt x="17988" y="13390"/>
                    <a:pt x="18232" y="13390"/>
                  </a:cubicBezTo>
                  <a:cubicBezTo>
                    <a:pt x="18476" y="13390"/>
                    <a:pt x="18680" y="13186"/>
                    <a:pt x="18680" y="12942"/>
                  </a:cubicBezTo>
                  <a:cubicBezTo>
                    <a:pt x="18680" y="12698"/>
                    <a:pt x="18476" y="12494"/>
                    <a:pt x="18232" y="12494"/>
                  </a:cubicBezTo>
                  <a:close/>
                  <a:moveTo>
                    <a:pt x="19575" y="12494"/>
                  </a:moveTo>
                  <a:cubicBezTo>
                    <a:pt x="19331" y="12494"/>
                    <a:pt x="19128" y="12698"/>
                    <a:pt x="19128" y="12942"/>
                  </a:cubicBezTo>
                  <a:cubicBezTo>
                    <a:pt x="19128" y="13186"/>
                    <a:pt x="19331" y="13390"/>
                    <a:pt x="19575" y="13390"/>
                  </a:cubicBezTo>
                  <a:cubicBezTo>
                    <a:pt x="19819" y="13390"/>
                    <a:pt x="20023" y="13186"/>
                    <a:pt x="20023" y="12942"/>
                  </a:cubicBezTo>
                  <a:cubicBezTo>
                    <a:pt x="20023" y="12698"/>
                    <a:pt x="19819" y="12494"/>
                    <a:pt x="19575" y="12494"/>
                  </a:cubicBezTo>
                  <a:close/>
                  <a:moveTo>
                    <a:pt x="20918" y="12494"/>
                  </a:moveTo>
                  <a:cubicBezTo>
                    <a:pt x="20674" y="12494"/>
                    <a:pt x="20471" y="12698"/>
                    <a:pt x="20471" y="12942"/>
                  </a:cubicBezTo>
                  <a:cubicBezTo>
                    <a:pt x="20471" y="13186"/>
                    <a:pt x="20674" y="13390"/>
                    <a:pt x="20918" y="13390"/>
                  </a:cubicBezTo>
                  <a:cubicBezTo>
                    <a:pt x="21162" y="13390"/>
                    <a:pt x="21366" y="13186"/>
                    <a:pt x="21366" y="12942"/>
                  </a:cubicBezTo>
                  <a:cubicBezTo>
                    <a:pt x="21366" y="12698"/>
                    <a:pt x="21162" y="12494"/>
                    <a:pt x="20918" y="12494"/>
                  </a:cubicBezTo>
                  <a:close/>
                  <a:moveTo>
                    <a:pt x="366" y="12657"/>
                  </a:moveTo>
                  <a:cubicBezTo>
                    <a:pt x="163" y="12657"/>
                    <a:pt x="0" y="12820"/>
                    <a:pt x="0" y="13064"/>
                  </a:cubicBezTo>
                  <a:cubicBezTo>
                    <a:pt x="0" y="13268"/>
                    <a:pt x="163" y="13430"/>
                    <a:pt x="366" y="13430"/>
                  </a:cubicBezTo>
                  <a:lnTo>
                    <a:pt x="1953" y="13430"/>
                  </a:lnTo>
                  <a:cubicBezTo>
                    <a:pt x="2157" y="13430"/>
                    <a:pt x="2320" y="13268"/>
                    <a:pt x="2320" y="13064"/>
                  </a:cubicBezTo>
                  <a:cubicBezTo>
                    <a:pt x="2320" y="12820"/>
                    <a:pt x="2157" y="12657"/>
                    <a:pt x="1953" y="12657"/>
                  </a:cubicBezTo>
                  <a:close/>
                  <a:moveTo>
                    <a:pt x="8628" y="12657"/>
                  </a:moveTo>
                  <a:cubicBezTo>
                    <a:pt x="8424" y="12657"/>
                    <a:pt x="8262" y="12820"/>
                    <a:pt x="8262" y="13064"/>
                  </a:cubicBezTo>
                  <a:cubicBezTo>
                    <a:pt x="8262" y="13268"/>
                    <a:pt x="8424" y="13430"/>
                    <a:pt x="8628" y="13430"/>
                  </a:cubicBezTo>
                  <a:lnTo>
                    <a:pt x="12779" y="13430"/>
                  </a:lnTo>
                  <a:cubicBezTo>
                    <a:pt x="12982" y="13430"/>
                    <a:pt x="13145" y="13268"/>
                    <a:pt x="13145" y="13064"/>
                  </a:cubicBezTo>
                  <a:cubicBezTo>
                    <a:pt x="13145" y="12820"/>
                    <a:pt x="12982" y="12657"/>
                    <a:pt x="12779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35"/>
            <p:cNvSpPr/>
            <p:nvPr/>
          </p:nvSpPr>
          <p:spPr>
            <a:xfrm>
              <a:off x="5110250" y="295362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3"/>
                    <a:pt x="163" y="856"/>
                    <a:pt x="367" y="856"/>
                  </a:cubicBezTo>
                  <a:lnTo>
                    <a:pt x="1954" y="856"/>
                  </a:lnTo>
                  <a:cubicBezTo>
                    <a:pt x="2157" y="856"/>
                    <a:pt x="2361" y="693"/>
                    <a:pt x="2361" y="489"/>
                  </a:cubicBezTo>
                  <a:cubicBezTo>
                    <a:pt x="2361" y="245"/>
                    <a:pt x="2157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0" y="82"/>
                    <a:pt x="3338" y="245"/>
                    <a:pt x="3338" y="489"/>
                  </a:cubicBezTo>
                  <a:cubicBezTo>
                    <a:pt x="3338" y="693"/>
                    <a:pt x="3500" y="856"/>
                    <a:pt x="3704" y="856"/>
                  </a:cubicBezTo>
                  <a:lnTo>
                    <a:pt x="7814" y="856"/>
                  </a:lnTo>
                  <a:cubicBezTo>
                    <a:pt x="8058" y="856"/>
                    <a:pt x="8221" y="693"/>
                    <a:pt x="8221" y="489"/>
                  </a:cubicBezTo>
                  <a:cubicBezTo>
                    <a:pt x="8221" y="245"/>
                    <a:pt x="8058" y="82"/>
                    <a:pt x="7814" y="82"/>
                  </a:cubicBezTo>
                  <a:close/>
                  <a:moveTo>
                    <a:pt x="9605" y="1"/>
                  </a:moveTo>
                  <a:cubicBezTo>
                    <a:pt x="9361" y="1"/>
                    <a:pt x="9157" y="204"/>
                    <a:pt x="9157" y="489"/>
                  </a:cubicBezTo>
                  <a:cubicBezTo>
                    <a:pt x="9157" y="733"/>
                    <a:pt x="9361" y="937"/>
                    <a:pt x="9605" y="937"/>
                  </a:cubicBezTo>
                  <a:cubicBezTo>
                    <a:pt x="9849" y="937"/>
                    <a:pt x="10053" y="733"/>
                    <a:pt x="10053" y="489"/>
                  </a:cubicBezTo>
                  <a:cubicBezTo>
                    <a:pt x="10053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4" y="1"/>
                    <a:pt x="10500" y="204"/>
                    <a:pt x="10500" y="489"/>
                  </a:cubicBezTo>
                  <a:cubicBezTo>
                    <a:pt x="10500" y="733"/>
                    <a:pt x="10704" y="937"/>
                    <a:pt x="10948" y="937"/>
                  </a:cubicBezTo>
                  <a:cubicBezTo>
                    <a:pt x="11192" y="937"/>
                    <a:pt x="11396" y="733"/>
                    <a:pt x="11396" y="489"/>
                  </a:cubicBezTo>
                  <a:cubicBezTo>
                    <a:pt x="11396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7" y="1"/>
                    <a:pt x="11843" y="204"/>
                    <a:pt x="11843" y="489"/>
                  </a:cubicBezTo>
                  <a:cubicBezTo>
                    <a:pt x="11843" y="733"/>
                    <a:pt x="12047" y="937"/>
                    <a:pt x="12291" y="937"/>
                  </a:cubicBezTo>
                  <a:cubicBezTo>
                    <a:pt x="12535" y="937"/>
                    <a:pt x="12739" y="733"/>
                    <a:pt x="12739" y="489"/>
                  </a:cubicBezTo>
                  <a:cubicBezTo>
                    <a:pt x="12739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90" y="1"/>
                    <a:pt x="13186" y="204"/>
                    <a:pt x="13186" y="489"/>
                  </a:cubicBezTo>
                  <a:cubicBezTo>
                    <a:pt x="13186" y="733"/>
                    <a:pt x="13390" y="937"/>
                    <a:pt x="13634" y="937"/>
                  </a:cubicBezTo>
                  <a:cubicBezTo>
                    <a:pt x="13878" y="937"/>
                    <a:pt x="14082" y="733"/>
                    <a:pt x="14082" y="489"/>
                  </a:cubicBezTo>
                  <a:cubicBezTo>
                    <a:pt x="14082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3" y="1"/>
                    <a:pt x="14529" y="204"/>
                    <a:pt x="14529" y="489"/>
                  </a:cubicBezTo>
                  <a:cubicBezTo>
                    <a:pt x="14529" y="733"/>
                    <a:pt x="14733" y="937"/>
                    <a:pt x="14977" y="937"/>
                  </a:cubicBezTo>
                  <a:cubicBezTo>
                    <a:pt x="15221" y="937"/>
                    <a:pt x="15425" y="733"/>
                    <a:pt x="15425" y="489"/>
                  </a:cubicBezTo>
                  <a:cubicBezTo>
                    <a:pt x="15425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6" y="1"/>
                    <a:pt x="15872" y="204"/>
                    <a:pt x="15872" y="489"/>
                  </a:cubicBezTo>
                  <a:cubicBezTo>
                    <a:pt x="15872" y="733"/>
                    <a:pt x="16076" y="937"/>
                    <a:pt x="16320" y="937"/>
                  </a:cubicBezTo>
                  <a:cubicBezTo>
                    <a:pt x="16564" y="937"/>
                    <a:pt x="16768" y="733"/>
                    <a:pt x="16768" y="489"/>
                  </a:cubicBezTo>
                  <a:cubicBezTo>
                    <a:pt x="16768" y="204"/>
                    <a:pt x="16564" y="1"/>
                    <a:pt x="16320" y="1"/>
                  </a:cubicBezTo>
                  <a:close/>
                  <a:moveTo>
                    <a:pt x="367" y="1873"/>
                  </a:moveTo>
                  <a:cubicBezTo>
                    <a:pt x="163" y="1873"/>
                    <a:pt x="0" y="2036"/>
                    <a:pt x="0" y="2280"/>
                  </a:cubicBezTo>
                  <a:cubicBezTo>
                    <a:pt x="0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7" y="2646"/>
                    <a:pt x="2361" y="2483"/>
                    <a:pt x="2361" y="2280"/>
                  </a:cubicBezTo>
                  <a:cubicBezTo>
                    <a:pt x="2361" y="2036"/>
                    <a:pt x="2157" y="1873"/>
                    <a:pt x="1954" y="1873"/>
                  </a:cubicBezTo>
                  <a:close/>
                  <a:moveTo>
                    <a:pt x="3704" y="1873"/>
                  </a:moveTo>
                  <a:cubicBezTo>
                    <a:pt x="3500" y="1873"/>
                    <a:pt x="3338" y="2036"/>
                    <a:pt x="3338" y="2280"/>
                  </a:cubicBezTo>
                  <a:cubicBezTo>
                    <a:pt x="3338" y="2483"/>
                    <a:pt x="3500" y="2646"/>
                    <a:pt x="3704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80"/>
                  </a:cubicBezTo>
                  <a:cubicBezTo>
                    <a:pt x="8221" y="2036"/>
                    <a:pt x="8058" y="1873"/>
                    <a:pt x="7814" y="1873"/>
                  </a:cubicBezTo>
                  <a:close/>
                  <a:moveTo>
                    <a:pt x="367" y="3664"/>
                  </a:moveTo>
                  <a:cubicBezTo>
                    <a:pt x="163" y="3664"/>
                    <a:pt x="0" y="3867"/>
                    <a:pt x="0" y="4071"/>
                  </a:cubicBezTo>
                  <a:cubicBezTo>
                    <a:pt x="0" y="4274"/>
                    <a:pt x="163" y="4437"/>
                    <a:pt x="367" y="4437"/>
                  </a:cubicBezTo>
                  <a:lnTo>
                    <a:pt x="1954" y="4437"/>
                  </a:lnTo>
                  <a:cubicBezTo>
                    <a:pt x="2157" y="4437"/>
                    <a:pt x="2361" y="4274"/>
                    <a:pt x="2361" y="4071"/>
                  </a:cubicBezTo>
                  <a:cubicBezTo>
                    <a:pt x="2361" y="3867"/>
                    <a:pt x="2157" y="3664"/>
                    <a:pt x="1954" y="3664"/>
                  </a:cubicBezTo>
                  <a:close/>
                  <a:moveTo>
                    <a:pt x="3704" y="3664"/>
                  </a:moveTo>
                  <a:cubicBezTo>
                    <a:pt x="3500" y="3664"/>
                    <a:pt x="3338" y="3867"/>
                    <a:pt x="3338" y="4071"/>
                  </a:cubicBezTo>
                  <a:cubicBezTo>
                    <a:pt x="3338" y="4274"/>
                    <a:pt x="3500" y="4437"/>
                    <a:pt x="3704" y="4437"/>
                  </a:cubicBezTo>
                  <a:lnTo>
                    <a:pt x="7814" y="4437"/>
                  </a:lnTo>
                  <a:cubicBezTo>
                    <a:pt x="8058" y="4437"/>
                    <a:pt x="8221" y="4274"/>
                    <a:pt x="8221" y="4071"/>
                  </a:cubicBezTo>
                  <a:cubicBezTo>
                    <a:pt x="8221" y="3867"/>
                    <a:pt x="8058" y="3664"/>
                    <a:pt x="7814" y="3664"/>
                  </a:cubicBezTo>
                  <a:close/>
                  <a:moveTo>
                    <a:pt x="9605" y="3623"/>
                  </a:moveTo>
                  <a:cubicBezTo>
                    <a:pt x="9361" y="3623"/>
                    <a:pt x="9157" y="3826"/>
                    <a:pt x="9157" y="4071"/>
                  </a:cubicBezTo>
                  <a:cubicBezTo>
                    <a:pt x="9157" y="4315"/>
                    <a:pt x="9361" y="4518"/>
                    <a:pt x="9605" y="4518"/>
                  </a:cubicBezTo>
                  <a:cubicBezTo>
                    <a:pt x="9849" y="4518"/>
                    <a:pt x="10053" y="4315"/>
                    <a:pt x="10053" y="4071"/>
                  </a:cubicBezTo>
                  <a:cubicBezTo>
                    <a:pt x="10053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4" y="3623"/>
                    <a:pt x="10500" y="3826"/>
                    <a:pt x="10500" y="4071"/>
                  </a:cubicBezTo>
                  <a:cubicBezTo>
                    <a:pt x="10500" y="4315"/>
                    <a:pt x="10704" y="4518"/>
                    <a:pt x="10948" y="4518"/>
                  </a:cubicBezTo>
                  <a:cubicBezTo>
                    <a:pt x="11192" y="4518"/>
                    <a:pt x="11396" y="4315"/>
                    <a:pt x="11396" y="4071"/>
                  </a:cubicBezTo>
                  <a:cubicBezTo>
                    <a:pt x="11396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7" y="3623"/>
                    <a:pt x="11843" y="3826"/>
                    <a:pt x="11843" y="4071"/>
                  </a:cubicBezTo>
                  <a:cubicBezTo>
                    <a:pt x="11843" y="4315"/>
                    <a:pt x="12047" y="4518"/>
                    <a:pt x="12291" y="4518"/>
                  </a:cubicBezTo>
                  <a:cubicBezTo>
                    <a:pt x="12535" y="4518"/>
                    <a:pt x="12739" y="4315"/>
                    <a:pt x="12739" y="4071"/>
                  </a:cubicBezTo>
                  <a:cubicBezTo>
                    <a:pt x="12739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90" y="3623"/>
                    <a:pt x="13186" y="3826"/>
                    <a:pt x="13186" y="4071"/>
                  </a:cubicBezTo>
                  <a:cubicBezTo>
                    <a:pt x="13186" y="4315"/>
                    <a:pt x="13390" y="4518"/>
                    <a:pt x="13634" y="4518"/>
                  </a:cubicBezTo>
                  <a:cubicBezTo>
                    <a:pt x="13878" y="4518"/>
                    <a:pt x="14082" y="4315"/>
                    <a:pt x="14082" y="4071"/>
                  </a:cubicBezTo>
                  <a:cubicBezTo>
                    <a:pt x="14082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3" y="3623"/>
                    <a:pt x="14529" y="3826"/>
                    <a:pt x="14529" y="4071"/>
                  </a:cubicBezTo>
                  <a:cubicBezTo>
                    <a:pt x="14529" y="4315"/>
                    <a:pt x="14733" y="4518"/>
                    <a:pt x="14977" y="4518"/>
                  </a:cubicBezTo>
                  <a:cubicBezTo>
                    <a:pt x="15221" y="4518"/>
                    <a:pt x="15425" y="4315"/>
                    <a:pt x="15425" y="4071"/>
                  </a:cubicBezTo>
                  <a:cubicBezTo>
                    <a:pt x="15425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6" y="3623"/>
                    <a:pt x="15872" y="3826"/>
                    <a:pt x="15872" y="4071"/>
                  </a:cubicBezTo>
                  <a:cubicBezTo>
                    <a:pt x="15872" y="4315"/>
                    <a:pt x="16076" y="4518"/>
                    <a:pt x="16320" y="4518"/>
                  </a:cubicBezTo>
                  <a:cubicBezTo>
                    <a:pt x="16564" y="4518"/>
                    <a:pt x="16768" y="4315"/>
                    <a:pt x="16768" y="4071"/>
                  </a:cubicBezTo>
                  <a:cubicBezTo>
                    <a:pt x="16768" y="3826"/>
                    <a:pt x="16564" y="3623"/>
                    <a:pt x="16320" y="3623"/>
                  </a:cubicBezTo>
                  <a:close/>
                  <a:moveTo>
                    <a:pt x="367" y="5454"/>
                  </a:moveTo>
                  <a:cubicBezTo>
                    <a:pt x="163" y="5454"/>
                    <a:pt x="0" y="5658"/>
                    <a:pt x="0" y="5861"/>
                  </a:cubicBezTo>
                  <a:cubicBezTo>
                    <a:pt x="0" y="6065"/>
                    <a:pt x="163" y="6228"/>
                    <a:pt x="367" y="6228"/>
                  </a:cubicBezTo>
                  <a:lnTo>
                    <a:pt x="1954" y="6228"/>
                  </a:lnTo>
                  <a:cubicBezTo>
                    <a:pt x="2157" y="6228"/>
                    <a:pt x="2361" y="6065"/>
                    <a:pt x="2361" y="5861"/>
                  </a:cubicBezTo>
                  <a:cubicBezTo>
                    <a:pt x="2361" y="5658"/>
                    <a:pt x="2157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0" y="5454"/>
                    <a:pt x="3338" y="5658"/>
                    <a:pt x="3338" y="5861"/>
                  </a:cubicBezTo>
                  <a:cubicBezTo>
                    <a:pt x="3338" y="6065"/>
                    <a:pt x="3500" y="6228"/>
                    <a:pt x="3704" y="6228"/>
                  </a:cubicBezTo>
                  <a:lnTo>
                    <a:pt x="7814" y="6228"/>
                  </a:lnTo>
                  <a:cubicBezTo>
                    <a:pt x="8058" y="6228"/>
                    <a:pt x="8221" y="6065"/>
                    <a:pt x="8221" y="5861"/>
                  </a:cubicBezTo>
                  <a:cubicBezTo>
                    <a:pt x="8221" y="5658"/>
                    <a:pt x="8058" y="5454"/>
                    <a:pt x="7814" y="5454"/>
                  </a:cubicBezTo>
                  <a:close/>
                  <a:moveTo>
                    <a:pt x="367" y="7286"/>
                  </a:moveTo>
                  <a:cubicBezTo>
                    <a:pt x="163" y="7286"/>
                    <a:pt x="0" y="7448"/>
                    <a:pt x="0" y="7652"/>
                  </a:cubicBezTo>
                  <a:cubicBezTo>
                    <a:pt x="0" y="7855"/>
                    <a:pt x="163" y="8059"/>
                    <a:pt x="367" y="8059"/>
                  </a:cubicBezTo>
                  <a:lnTo>
                    <a:pt x="1954" y="8059"/>
                  </a:lnTo>
                  <a:cubicBezTo>
                    <a:pt x="2157" y="8059"/>
                    <a:pt x="2361" y="7855"/>
                    <a:pt x="2361" y="7652"/>
                  </a:cubicBezTo>
                  <a:cubicBezTo>
                    <a:pt x="2361" y="7448"/>
                    <a:pt x="2157" y="7286"/>
                    <a:pt x="1954" y="7286"/>
                  </a:cubicBezTo>
                  <a:close/>
                  <a:moveTo>
                    <a:pt x="3704" y="7286"/>
                  </a:moveTo>
                  <a:cubicBezTo>
                    <a:pt x="3500" y="7286"/>
                    <a:pt x="3338" y="7448"/>
                    <a:pt x="3338" y="7652"/>
                  </a:cubicBezTo>
                  <a:cubicBezTo>
                    <a:pt x="3338" y="7855"/>
                    <a:pt x="3500" y="8059"/>
                    <a:pt x="3704" y="8059"/>
                  </a:cubicBezTo>
                  <a:lnTo>
                    <a:pt x="7814" y="8059"/>
                  </a:lnTo>
                  <a:cubicBezTo>
                    <a:pt x="8058" y="8059"/>
                    <a:pt x="8221" y="7855"/>
                    <a:pt x="8221" y="7652"/>
                  </a:cubicBezTo>
                  <a:cubicBezTo>
                    <a:pt x="8221" y="7448"/>
                    <a:pt x="8058" y="7286"/>
                    <a:pt x="7814" y="7286"/>
                  </a:cubicBezTo>
                  <a:close/>
                  <a:moveTo>
                    <a:pt x="14204" y="8791"/>
                  </a:moveTo>
                  <a:cubicBezTo>
                    <a:pt x="13959" y="8791"/>
                    <a:pt x="13756" y="8995"/>
                    <a:pt x="13756" y="9239"/>
                  </a:cubicBezTo>
                  <a:cubicBezTo>
                    <a:pt x="13756" y="9483"/>
                    <a:pt x="13959" y="9687"/>
                    <a:pt x="14204" y="9687"/>
                  </a:cubicBezTo>
                  <a:cubicBezTo>
                    <a:pt x="14448" y="9687"/>
                    <a:pt x="14651" y="9483"/>
                    <a:pt x="14651" y="9239"/>
                  </a:cubicBezTo>
                  <a:cubicBezTo>
                    <a:pt x="14651" y="8995"/>
                    <a:pt x="14448" y="8791"/>
                    <a:pt x="14204" y="8791"/>
                  </a:cubicBezTo>
                  <a:close/>
                  <a:moveTo>
                    <a:pt x="15547" y="8791"/>
                  </a:moveTo>
                  <a:cubicBezTo>
                    <a:pt x="15302" y="8791"/>
                    <a:pt x="15099" y="8995"/>
                    <a:pt x="15099" y="9239"/>
                  </a:cubicBezTo>
                  <a:cubicBezTo>
                    <a:pt x="15099" y="9483"/>
                    <a:pt x="15302" y="9687"/>
                    <a:pt x="15547" y="9687"/>
                  </a:cubicBezTo>
                  <a:cubicBezTo>
                    <a:pt x="15791" y="9687"/>
                    <a:pt x="15994" y="9483"/>
                    <a:pt x="15994" y="9239"/>
                  </a:cubicBezTo>
                  <a:cubicBezTo>
                    <a:pt x="15994" y="8995"/>
                    <a:pt x="15791" y="8791"/>
                    <a:pt x="15547" y="8791"/>
                  </a:cubicBezTo>
                  <a:close/>
                  <a:moveTo>
                    <a:pt x="16890" y="8791"/>
                  </a:moveTo>
                  <a:cubicBezTo>
                    <a:pt x="16645" y="8791"/>
                    <a:pt x="16442" y="8995"/>
                    <a:pt x="16442" y="9239"/>
                  </a:cubicBezTo>
                  <a:cubicBezTo>
                    <a:pt x="16442" y="9483"/>
                    <a:pt x="16645" y="9687"/>
                    <a:pt x="16890" y="9687"/>
                  </a:cubicBezTo>
                  <a:cubicBezTo>
                    <a:pt x="17134" y="9687"/>
                    <a:pt x="17337" y="9483"/>
                    <a:pt x="17337" y="9239"/>
                  </a:cubicBezTo>
                  <a:cubicBezTo>
                    <a:pt x="17337" y="8995"/>
                    <a:pt x="17134" y="8791"/>
                    <a:pt x="16890" y="8791"/>
                  </a:cubicBezTo>
                  <a:close/>
                  <a:moveTo>
                    <a:pt x="18233" y="8791"/>
                  </a:moveTo>
                  <a:cubicBezTo>
                    <a:pt x="17988" y="8791"/>
                    <a:pt x="17785" y="8995"/>
                    <a:pt x="17785" y="9239"/>
                  </a:cubicBezTo>
                  <a:cubicBezTo>
                    <a:pt x="17785" y="9483"/>
                    <a:pt x="17988" y="9687"/>
                    <a:pt x="18233" y="9687"/>
                  </a:cubicBezTo>
                  <a:cubicBezTo>
                    <a:pt x="18477" y="9687"/>
                    <a:pt x="18680" y="9483"/>
                    <a:pt x="18680" y="9239"/>
                  </a:cubicBezTo>
                  <a:cubicBezTo>
                    <a:pt x="18680" y="8995"/>
                    <a:pt x="18477" y="8791"/>
                    <a:pt x="18233" y="8791"/>
                  </a:cubicBezTo>
                  <a:close/>
                  <a:moveTo>
                    <a:pt x="19576" y="8791"/>
                  </a:moveTo>
                  <a:cubicBezTo>
                    <a:pt x="19331" y="8791"/>
                    <a:pt x="19128" y="8995"/>
                    <a:pt x="19128" y="9239"/>
                  </a:cubicBezTo>
                  <a:cubicBezTo>
                    <a:pt x="19128" y="9483"/>
                    <a:pt x="19331" y="9687"/>
                    <a:pt x="19576" y="9687"/>
                  </a:cubicBezTo>
                  <a:cubicBezTo>
                    <a:pt x="19820" y="9687"/>
                    <a:pt x="20023" y="9483"/>
                    <a:pt x="20023" y="9239"/>
                  </a:cubicBezTo>
                  <a:cubicBezTo>
                    <a:pt x="20023" y="8995"/>
                    <a:pt x="19820" y="8791"/>
                    <a:pt x="19576" y="8791"/>
                  </a:cubicBezTo>
                  <a:close/>
                  <a:moveTo>
                    <a:pt x="20919" y="8791"/>
                  </a:moveTo>
                  <a:cubicBezTo>
                    <a:pt x="20674" y="8791"/>
                    <a:pt x="20471" y="8995"/>
                    <a:pt x="20471" y="9239"/>
                  </a:cubicBezTo>
                  <a:cubicBezTo>
                    <a:pt x="20471" y="9483"/>
                    <a:pt x="20674" y="9687"/>
                    <a:pt x="20919" y="9687"/>
                  </a:cubicBezTo>
                  <a:cubicBezTo>
                    <a:pt x="21163" y="9687"/>
                    <a:pt x="21366" y="9483"/>
                    <a:pt x="21366" y="9239"/>
                  </a:cubicBezTo>
                  <a:cubicBezTo>
                    <a:pt x="21366" y="8995"/>
                    <a:pt x="21163" y="8791"/>
                    <a:pt x="20919" y="8791"/>
                  </a:cubicBezTo>
                  <a:close/>
                  <a:moveTo>
                    <a:pt x="367" y="9076"/>
                  </a:moveTo>
                  <a:cubicBezTo>
                    <a:pt x="163" y="9076"/>
                    <a:pt x="0" y="9239"/>
                    <a:pt x="0" y="9443"/>
                  </a:cubicBezTo>
                  <a:cubicBezTo>
                    <a:pt x="0" y="9646"/>
                    <a:pt x="163" y="9850"/>
                    <a:pt x="367" y="9850"/>
                  </a:cubicBezTo>
                  <a:lnTo>
                    <a:pt x="1954" y="9850"/>
                  </a:lnTo>
                  <a:cubicBezTo>
                    <a:pt x="2157" y="9850"/>
                    <a:pt x="2361" y="9646"/>
                    <a:pt x="2361" y="9443"/>
                  </a:cubicBezTo>
                  <a:cubicBezTo>
                    <a:pt x="2361" y="9239"/>
                    <a:pt x="2157" y="9076"/>
                    <a:pt x="1954" y="9076"/>
                  </a:cubicBezTo>
                  <a:close/>
                  <a:moveTo>
                    <a:pt x="8628" y="9076"/>
                  </a:moveTo>
                  <a:cubicBezTo>
                    <a:pt x="8425" y="9076"/>
                    <a:pt x="8262" y="9239"/>
                    <a:pt x="8262" y="9443"/>
                  </a:cubicBezTo>
                  <a:cubicBezTo>
                    <a:pt x="8262" y="9646"/>
                    <a:pt x="8425" y="9850"/>
                    <a:pt x="8628" y="9850"/>
                  </a:cubicBezTo>
                  <a:lnTo>
                    <a:pt x="12779" y="9850"/>
                  </a:lnTo>
                  <a:cubicBezTo>
                    <a:pt x="12983" y="9850"/>
                    <a:pt x="13146" y="9646"/>
                    <a:pt x="13146" y="9443"/>
                  </a:cubicBezTo>
                  <a:cubicBezTo>
                    <a:pt x="13146" y="9239"/>
                    <a:pt x="12983" y="9076"/>
                    <a:pt x="12779" y="9076"/>
                  </a:cubicBezTo>
                  <a:close/>
                  <a:moveTo>
                    <a:pt x="367" y="10867"/>
                  </a:moveTo>
                  <a:cubicBezTo>
                    <a:pt x="163" y="10867"/>
                    <a:pt x="0" y="11030"/>
                    <a:pt x="0" y="11233"/>
                  </a:cubicBezTo>
                  <a:cubicBezTo>
                    <a:pt x="0" y="11478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7" y="11640"/>
                    <a:pt x="2361" y="11478"/>
                    <a:pt x="2361" y="11233"/>
                  </a:cubicBezTo>
                  <a:cubicBezTo>
                    <a:pt x="2361" y="11030"/>
                    <a:pt x="2157" y="10867"/>
                    <a:pt x="1954" y="10867"/>
                  </a:cubicBezTo>
                  <a:close/>
                  <a:moveTo>
                    <a:pt x="8628" y="10867"/>
                  </a:moveTo>
                  <a:cubicBezTo>
                    <a:pt x="8425" y="10867"/>
                    <a:pt x="8262" y="11030"/>
                    <a:pt x="8262" y="11233"/>
                  </a:cubicBezTo>
                  <a:cubicBezTo>
                    <a:pt x="8262" y="11478"/>
                    <a:pt x="8425" y="11640"/>
                    <a:pt x="8628" y="11640"/>
                  </a:cubicBezTo>
                  <a:lnTo>
                    <a:pt x="12779" y="11640"/>
                  </a:lnTo>
                  <a:cubicBezTo>
                    <a:pt x="12983" y="11640"/>
                    <a:pt x="13146" y="11478"/>
                    <a:pt x="13146" y="11233"/>
                  </a:cubicBezTo>
                  <a:cubicBezTo>
                    <a:pt x="13146" y="11030"/>
                    <a:pt x="12983" y="10867"/>
                    <a:pt x="12779" y="10867"/>
                  </a:cubicBezTo>
                  <a:close/>
                  <a:moveTo>
                    <a:pt x="14204" y="12495"/>
                  </a:moveTo>
                  <a:cubicBezTo>
                    <a:pt x="13959" y="12495"/>
                    <a:pt x="13756" y="12698"/>
                    <a:pt x="13756" y="12943"/>
                  </a:cubicBezTo>
                  <a:cubicBezTo>
                    <a:pt x="13756" y="13187"/>
                    <a:pt x="13959" y="13390"/>
                    <a:pt x="14204" y="13390"/>
                  </a:cubicBezTo>
                  <a:cubicBezTo>
                    <a:pt x="14448" y="13390"/>
                    <a:pt x="14651" y="13187"/>
                    <a:pt x="14651" y="12943"/>
                  </a:cubicBezTo>
                  <a:cubicBezTo>
                    <a:pt x="14651" y="12698"/>
                    <a:pt x="14448" y="12495"/>
                    <a:pt x="14204" y="12495"/>
                  </a:cubicBezTo>
                  <a:close/>
                  <a:moveTo>
                    <a:pt x="15547" y="12495"/>
                  </a:moveTo>
                  <a:cubicBezTo>
                    <a:pt x="15302" y="12495"/>
                    <a:pt x="15099" y="12698"/>
                    <a:pt x="15099" y="12943"/>
                  </a:cubicBezTo>
                  <a:cubicBezTo>
                    <a:pt x="15099" y="13187"/>
                    <a:pt x="15302" y="13390"/>
                    <a:pt x="15547" y="13390"/>
                  </a:cubicBezTo>
                  <a:cubicBezTo>
                    <a:pt x="15791" y="13390"/>
                    <a:pt x="15994" y="13187"/>
                    <a:pt x="15994" y="12943"/>
                  </a:cubicBezTo>
                  <a:cubicBezTo>
                    <a:pt x="15994" y="12698"/>
                    <a:pt x="15791" y="12495"/>
                    <a:pt x="15547" y="12495"/>
                  </a:cubicBezTo>
                  <a:close/>
                  <a:moveTo>
                    <a:pt x="16890" y="12495"/>
                  </a:moveTo>
                  <a:cubicBezTo>
                    <a:pt x="16645" y="12495"/>
                    <a:pt x="16442" y="12698"/>
                    <a:pt x="16442" y="12943"/>
                  </a:cubicBezTo>
                  <a:cubicBezTo>
                    <a:pt x="16442" y="13187"/>
                    <a:pt x="16645" y="13390"/>
                    <a:pt x="16890" y="13390"/>
                  </a:cubicBezTo>
                  <a:cubicBezTo>
                    <a:pt x="17134" y="13390"/>
                    <a:pt x="17337" y="13187"/>
                    <a:pt x="17337" y="12943"/>
                  </a:cubicBezTo>
                  <a:cubicBezTo>
                    <a:pt x="17337" y="12698"/>
                    <a:pt x="17134" y="12495"/>
                    <a:pt x="16890" y="12495"/>
                  </a:cubicBezTo>
                  <a:close/>
                  <a:moveTo>
                    <a:pt x="18233" y="12495"/>
                  </a:moveTo>
                  <a:cubicBezTo>
                    <a:pt x="17988" y="12495"/>
                    <a:pt x="17785" y="12698"/>
                    <a:pt x="17785" y="12943"/>
                  </a:cubicBezTo>
                  <a:cubicBezTo>
                    <a:pt x="17785" y="13187"/>
                    <a:pt x="17988" y="13390"/>
                    <a:pt x="18233" y="13390"/>
                  </a:cubicBezTo>
                  <a:cubicBezTo>
                    <a:pt x="18477" y="13390"/>
                    <a:pt x="18680" y="13187"/>
                    <a:pt x="18680" y="12943"/>
                  </a:cubicBezTo>
                  <a:cubicBezTo>
                    <a:pt x="18680" y="12698"/>
                    <a:pt x="18477" y="12495"/>
                    <a:pt x="18233" y="12495"/>
                  </a:cubicBezTo>
                  <a:close/>
                  <a:moveTo>
                    <a:pt x="19576" y="12495"/>
                  </a:moveTo>
                  <a:cubicBezTo>
                    <a:pt x="19331" y="12495"/>
                    <a:pt x="19128" y="12698"/>
                    <a:pt x="19128" y="12943"/>
                  </a:cubicBezTo>
                  <a:cubicBezTo>
                    <a:pt x="19128" y="13187"/>
                    <a:pt x="19331" y="13390"/>
                    <a:pt x="19576" y="13390"/>
                  </a:cubicBezTo>
                  <a:cubicBezTo>
                    <a:pt x="19820" y="13390"/>
                    <a:pt x="20023" y="13187"/>
                    <a:pt x="20023" y="12943"/>
                  </a:cubicBezTo>
                  <a:cubicBezTo>
                    <a:pt x="20023" y="12698"/>
                    <a:pt x="19820" y="12495"/>
                    <a:pt x="19576" y="12495"/>
                  </a:cubicBezTo>
                  <a:close/>
                  <a:moveTo>
                    <a:pt x="20919" y="12495"/>
                  </a:moveTo>
                  <a:cubicBezTo>
                    <a:pt x="20674" y="12495"/>
                    <a:pt x="20471" y="12698"/>
                    <a:pt x="20471" y="12943"/>
                  </a:cubicBezTo>
                  <a:cubicBezTo>
                    <a:pt x="20471" y="13187"/>
                    <a:pt x="20674" y="13390"/>
                    <a:pt x="20919" y="13390"/>
                  </a:cubicBezTo>
                  <a:cubicBezTo>
                    <a:pt x="21163" y="13390"/>
                    <a:pt x="21366" y="13187"/>
                    <a:pt x="21366" y="12943"/>
                  </a:cubicBezTo>
                  <a:cubicBezTo>
                    <a:pt x="21366" y="12698"/>
                    <a:pt x="21163" y="12495"/>
                    <a:pt x="20919" y="12495"/>
                  </a:cubicBezTo>
                  <a:close/>
                  <a:moveTo>
                    <a:pt x="367" y="12658"/>
                  </a:moveTo>
                  <a:cubicBezTo>
                    <a:pt x="163" y="12658"/>
                    <a:pt x="0" y="12821"/>
                    <a:pt x="0" y="13065"/>
                  </a:cubicBezTo>
                  <a:cubicBezTo>
                    <a:pt x="0" y="13268"/>
                    <a:pt x="163" y="13431"/>
                    <a:pt x="367" y="13431"/>
                  </a:cubicBezTo>
                  <a:lnTo>
                    <a:pt x="1954" y="13431"/>
                  </a:lnTo>
                  <a:cubicBezTo>
                    <a:pt x="2157" y="13431"/>
                    <a:pt x="2361" y="13268"/>
                    <a:pt x="2361" y="13065"/>
                  </a:cubicBezTo>
                  <a:cubicBezTo>
                    <a:pt x="2361" y="12821"/>
                    <a:pt x="2157" y="12658"/>
                    <a:pt x="1954" y="12658"/>
                  </a:cubicBezTo>
                  <a:close/>
                  <a:moveTo>
                    <a:pt x="8628" y="12658"/>
                  </a:moveTo>
                  <a:cubicBezTo>
                    <a:pt x="8425" y="12658"/>
                    <a:pt x="8262" y="12821"/>
                    <a:pt x="8262" y="13065"/>
                  </a:cubicBezTo>
                  <a:cubicBezTo>
                    <a:pt x="8262" y="13268"/>
                    <a:pt x="8425" y="13431"/>
                    <a:pt x="8628" y="13431"/>
                  </a:cubicBezTo>
                  <a:lnTo>
                    <a:pt x="12779" y="13431"/>
                  </a:lnTo>
                  <a:cubicBezTo>
                    <a:pt x="12983" y="13431"/>
                    <a:pt x="13146" y="13268"/>
                    <a:pt x="13146" y="13065"/>
                  </a:cubicBezTo>
                  <a:cubicBezTo>
                    <a:pt x="13146" y="12821"/>
                    <a:pt x="12983" y="12658"/>
                    <a:pt x="12779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35"/>
            <p:cNvSpPr/>
            <p:nvPr/>
          </p:nvSpPr>
          <p:spPr>
            <a:xfrm>
              <a:off x="5110250" y="3321950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0" y="244"/>
                    <a:pt x="0" y="448"/>
                  </a:cubicBezTo>
                  <a:cubicBezTo>
                    <a:pt x="0" y="692"/>
                    <a:pt x="163" y="855"/>
                    <a:pt x="367" y="855"/>
                  </a:cubicBezTo>
                  <a:lnTo>
                    <a:pt x="1954" y="855"/>
                  </a:lnTo>
                  <a:cubicBezTo>
                    <a:pt x="2157" y="855"/>
                    <a:pt x="2361" y="692"/>
                    <a:pt x="2361" y="448"/>
                  </a:cubicBezTo>
                  <a:cubicBezTo>
                    <a:pt x="2361" y="244"/>
                    <a:pt x="2157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0" y="82"/>
                    <a:pt x="3338" y="244"/>
                    <a:pt x="3338" y="448"/>
                  </a:cubicBezTo>
                  <a:cubicBezTo>
                    <a:pt x="3338" y="692"/>
                    <a:pt x="3500" y="855"/>
                    <a:pt x="3704" y="855"/>
                  </a:cubicBezTo>
                  <a:lnTo>
                    <a:pt x="7814" y="855"/>
                  </a:lnTo>
                  <a:cubicBezTo>
                    <a:pt x="8058" y="855"/>
                    <a:pt x="8221" y="692"/>
                    <a:pt x="8221" y="448"/>
                  </a:cubicBezTo>
                  <a:cubicBezTo>
                    <a:pt x="8221" y="244"/>
                    <a:pt x="8058" y="82"/>
                    <a:pt x="7814" y="82"/>
                  </a:cubicBezTo>
                  <a:close/>
                  <a:moveTo>
                    <a:pt x="9605" y="0"/>
                  </a:moveTo>
                  <a:cubicBezTo>
                    <a:pt x="9361" y="0"/>
                    <a:pt x="9157" y="204"/>
                    <a:pt x="9157" y="448"/>
                  </a:cubicBezTo>
                  <a:cubicBezTo>
                    <a:pt x="9157" y="692"/>
                    <a:pt x="9361" y="896"/>
                    <a:pt x="9605" y="896"/>
                  </a:cubicBezTo>
                  <a:cubicBezTo>
                    <a:pt x="9849" y="896"/>
                    <a:pt x="10053" y="692"/>
                    <a:pt x="10053" y="448"/>
                  </a:cubicBezTo>
                  <a:cubicBezTo>
                    <a:pt x="10053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4" y="0"/>
                    <a:pt x="10500" y="204"/>
                    <a:pt x="10500" y="448"/>
                  </a:cubicBezTo>
                  <a:cubicBezTo>
                    <a:pt x="10500" y="692"/>
                    <a:pt x="10704" y="896"/>
                    <a:pt x="10948" y="896"/>
                  </a:cubicBezTo>
                  <a:cubicBezTo>
                    <a:pt x="11192" y="896"/>
                    <a:pt x="11396" y="692"/>
                    <a:pt x="11396" y="448"/>
                  </a:cubicBezTo>
                  <a:cubicBezTo>
                    <a:pt x="11396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7" y="0"/>
                    <a:pt x="11843" y="204"/>
                    <a:pt x="11843" y="448"/>
                  </a:cubicBezTo>
                  <a:cubicBezTo>
                    <a:pt x="11843" y="692"/>
                    <a:pt x="12047" y="896"/>
                    <a:pt x="12291" y="896"/>
                  </a:cubicBezTo>
                  <a:cubicBezTo>
                    <a:pt x="12535" y="896"/>
                    <a:pt x="12739" y="692"/>
                    <a:pt x="12739" y="448"/>
                  </a:cubicBezTo>
                  <a:cubicBezTo>
                    <a:pt x="12739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90" y="0"/>
                    <a:pt x="13186" y="204"/>
                    <a:pt x="13186" y="448"/>
                  </a:cubicBezTo>
                  <a:cubicBezTo>
                    <a:pt x="13186" y="692"/>
                    <a:pt x="13390" y="896"/>
                    <a:pt x="13634" y="896"/>
                  </a:cubicBezTo>
                  <a:cubicBezTo>
                    <a:pt x="13878" y="896"/>
                    <a:pt x="14082" y="692"/>
                    <a:pt x="14082" y="448"/>
                  </a:cubicBezTo>
                  <a:cubicBezTo>
                    <a:pt x="14082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3" y="0"/>
                    <a:pt x="14529" y="204"/>
                    <a:pt x="14529" y="448"/>
                  </a:cubicBezTo>
                  <a:cubicBezTo>
                    <a:pt x="14529" y="692"/>
                    <a:pt x="14733" y="896"/>
                    <a:pt x="14977" y="896"/>
                  </a:cubicBezTo>
                  <a:cubicBezTo>
                    <a:pt x="15221" y="896"/>
                    <a:pt x="15425" y="692"/>
                    <a:pt x="15425" y="448"/>
                  </a:cubicBezTo>
                  <a:cubicBezTo>
                    <a:pt x="15425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6" y="0"/>
                    <a:pt x="15872" y="204"/>
                    <a:pt x="15872" y="448"/>
                  </a:cubicBezTo>
                  <a:cubicBezTo>
                    <a:pt x="15872" y="692"/>
                    <a:pt x="16076" y="896"/>
                    <a:pt x="16320" y="896"/>
                  </a:cubicBezTo>
                  <a:cubicBezTo>
                    <a:pt x="16564" y="896"/>
                    <a:pt x="16768" y="692"/>
                    <a:pt x="16768" y="448"/>
                  </a:cubicBezTo>
                  <a:cubicBezTo>
                    <a:pt x="16768" y="204"/>
                    <a:pt x="16564" y="0"/>
                    <a:pt x="16320" y="0"/>
                  </a:cubicBezTo>
                  <a:close/>
                  <a:moveTo>
                    <a:pt x="367" y="1872"/>
                  </a:moveTo>
                  <a:cubicBezTo>
                    <a:pt x="163" y="1872"/>
                    <a:pt x="0" y="2035"/>
                    <a:pt x="0" y="2239"/>
                  </a:cubicBezTo>
                  <a:cubicBezTo>
                    <a:pt x="0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7" y="2646"/>
                    <a:pt x="2361" y="2483"/>
                    <a:pt x="2361" y="2239"/>
                  </a:cubicBezTo>
                  <a:cubicBezTo>
                    <a:pt x="2361" y="2035"/>
                    <a:pt x="2157" y="1872"/>
                    <a:pt x="1954" y="1872"/>
                  </a:cubicBezTo>
                  <a:close/>
                  <a:moveTo>
                    <a:pt x="3704" y="1872"/>
                  </a:moveTo>
                  <a:cubicBezTo>
                    <a:pt x="3500" y="1872"/>
                    <a:pt x="3338" y="2035"/>
                    <a:pt x="3338" y="2239"/>
                  </a:cubicBezTo>
                  <a:cubicBezTo>
                    <a:pt x="3338" y="2483"/>
                    <a:pt x="3500" y="2646"/>
                    <a:pt x="3704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39"/>
                  </a:cubicBezTo>
                  <a:cubicBezTo>
                    <a:pt x="8221" y="2035"/>
                    <a:pt x="8058" y="1872"/>
                    <a:pt x="7814" y="1872"/>
                  </a:cubicBezTo>
                  <a:close/>
                  <a:moveTo>
                    <a:pt x="367" y="3663"/>
                  </a:moveTo>
                  <a:cubicBezTo>
                    <a:pt x="163" y="3663"/>
                    <a:pt x="0" y="3826"/>
                    <a:pt x="0" y="4070"/>
                  </a:cubicBezTo>
                  <a:cubicBezTo>
                    <a:pt x="0" y="4273"/>
                    <a:pt x="163" y="4436"/>
                    <a:pt x="367" y="4436"/>
                  </a:cubicBezTo>
                  <a:lnTo>
                    <a:pt x="1954" y="4436"/>
                  </a:lnTo>
                  <a:cubicBezTo>
                    <a:pt x="2157" y="4436"/>
                    <a:pt x="2361" y="4273"/>
                    <a:pt x="2361" y="4070"/>
                  </a:cubicBezTo>
                  <a:cubicBezTo>
                    <a:pt x="2361" y="3826"/>
                    <a:pt x="2157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0" y="3663"/>
                    <a:pt x="3338" y="3826"/>
                    <a:pt x="3338" y="4070"/>
                  </a:cubicBezTo>
                  <a:cubicBezTo>
                    <a:pt x="3338" y="4273"/>
                    <a:pt x="3500" y="4436"/>
                    <a:pt x="3704" y="4436"/>
                  </a:cubicBezTo>
                  <a:lnTo>
                    <a:pt x="7814" y="4436"/>
                  </a:lnTo>
                  <a:cubicBezTo>
                    <a:pt x="8058" y="4436"/>
                    <a:pt x="8221" y="4273"/>
                    <a:pt x="8221" y="4070"/>
                  </a:cubicBezTo>
                  <a:cubicBezTo>
                    <a:pt x="8221" y="3826"/>
                    <a:pt x="8058" y="3663"/>
                    <a:pt x="7814" y="3663"/>
                  </a:cubicBezTo>
                  <a:close/>
                  <a:moveTo>
                    <a:pt x="9605" y="3622"/>
                  </a:moveTo>
                  <a:cubicBezTo>
                    <a:pt x="9361" y="3622"/>
                    <a:pt x="9157" y="3785"/>
                    <a:pt x="9157" y="4070"/>
                  </a:cubicBezTo>
                  <a:cubicBezTo>
                    <a:pt x="9157" y="4314"/>
                    <a:pt x="9361" y="4518"/>
                    <a:pt x="9605" y="4518"/>
                  </a:cubicBezTo>
                  <a:cubicBezTo>
                    <a:pt x="9849" y="4518"/>
                    <a:pt x="10053" y="4314"/>
                    <a:pt x="10053" y="4070"/>
                  </a:cubicBezTo>
                  <a:cubicBezTo>
                    <a:pt x="10053" y="3785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4" y="3622"/>
                    <a:pt x="10500" y="3785"/>
                    <a:pt x="10500" y="4070"/>
                  </a:cubicBezTo>
                  <a:cubicBezTo>
                    <a:pt x="10500" y="4314"/>
                    <a:pt x="10704" y="4518"/>
                    <a:pt x="10948" y="4518"/>
                  </a:cubicBezTo>
                  <a:cubicBezTo>
                    <a:pt x="11192" y="4518"/>
                    <a:pt x="11396" y="4314"/>
                    <a:pt x="11396" y="4070"/>
                  </a:cubicBezTo>
                  <a:cubicBezTo>
                    <a:pt x="11396" y="3785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7" y="3622"/>
                    <a:pt x="11843" y="3785"/>
                    <a:pt x="11843" y="4070"/>
                  </a:cubicBezTo>
                  <a:cubicBezTo>
                    <a:pt x="11843" y="4314"/>
                    <a:pt x="12047" y="4518"/>
                    <a:pt x="12291" y="4518"/>
                  </a:cubicBezTo>
                  <a:cubicBezTo>
                    <a:pt x="12535" y="4518"/>
                    <a:pt x="12739" y="4314"/>
                    <a:pt x="12739" y="4070"/>
                  </a:cubicBezTo>
                  <a:cubicBezTo>
                    <a:pt x="12739" y="3785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90" y="3622"/>
                    <a:pt x="13186" y="3785"/>
                    <a:pt x="13186" y="4070"/>
                  </a:cubicBezTo>
                  <a:cubicBezTo>
                    <a:pt x="13186" y="4314"/>
                    <a:pt x="13390" y="4518"/>
                    <a:pt x="13634" y="4518"/>
                  </a:cubicBezTo>
                  <a:cubicBezTo>
                    <a:pt x="13878" y="4518"/>
                    <a:pt x="14082" y="4314"/>
                    <a:pt x="14082" y="4070"/>
                  </a:cubicBezTo>
                  <a:cubicBezTo>
                    <a:pt x="14082" y="3785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3" y="3622"/>
                    <a:pt x="14529" y="3785"/>
                    <a:pt x="14529" y="4070"/>
                  </a:cubicBezTo>
                  <a:cubicBezTo>
                    <a:pt x="14529" y="4314"/>
                    <a:pt x="14733" y="4518"/>
                    <a:pt x="14977" y="4518"/>
                  </a:cubicBezTo>
                  <a:cubicBezTo>
                    <a:pt x="15221" y="4518"/>
                    <a:pt x="15425" y="4314"/>
                    <a:pt x="15425" y="4070"/>
                  </a:cubicBezTo>
                  <a:cubicBezTo>
                    <a:pt x="15425" y="3785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6" y="3622"/>
                    <a:pt x="15872" y="3785"/>
                    <a:pt x="15872" y="4070"/>
                  </a:cubicBezTo>
                  <a:cubicBezTo>
                    <a:pt x="15872" y="4314"/>
                    <a:pt x="16076" y="4518"/>
                    <a:pt x="16320" y="4518"/>
                  </a:cubicBezTo>
                  <a:cubicBezTo>
                    <a:pt x="16564" y="4518"/>
                    <a:pt x="16768" y="4314"/>
                    <a:pt x="16768" y="4070"/>
                  </a:cubicBezTo>
                  <a:cubicBezTo>
                    <a:pt x="16768" y="3785"/>
                    <a:pt x="16564" y="3622"/>
                    <a:pt x="16320" y="3622"/>
                  </a:cubicBezTo>
                  <a:close/>
                  <a:moveTo>
                    <a:pt x="367" y="5454"/>
                  </a:moveTo>
                  <a:cubicBezTo>
                    <a:pt x="163" y="5454"/>
                    <a:pt x="0" y="5617"/>
                    <a:pt x="0" y="5861"/>
                  </a:cubicBezTo>
                  <a:cubicBezTo>
                    <a:pt x="0" y="6064"/>
                    <a:pt x="163" y="6227"/>
                    <a:pt x="367" y="6227"/>
                  </a:cubicBezTo>
                  <a:lnTo>
                    <a:pt x="1954" y="6227"/>
                  </a:lnTo>
                  <a:cubicBezTo>
                    <a:pt x="2157" y="6227"/>
                    <a:pt x="2361" y="6064"/>
                    <a:pt x="2361" y="5861"/>
                  </a:cubicBezTo>
                  <a:cubicBezTo>
                    <a:pt x="2361" y="5617"/>
                    <a:pt x="2157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0" y="5454"/>
                    <a:pt x="3338" y="5617"/>
                    <a:pt x="3338" y="5861"/>
                  </a:cubicBezTo>
                  <a:cubicBezTo>
                    <a:pt x="3338" y="6064"/>
                    <a:pt x="3500" y="6227"/>
                    <a:pt x="3704" y="6227"/>
                  </a:cubicBezTo>
                  <a:lnTo>
                    <a:pt x="7814" y="6227"/>
                  </a:lnTo>
                  <a:cubicBezTo>
                    <a:pt x="8058" y="6227"/>
                    <a:pt x="8221" y="6064"/>
                    <a:pt x="8221" y="5861"/>
                  </a:cubicBezTo>
                  <a:cubicBezTo>
                    <a:pt x="8221" y="5617"/>
                    <a:pt x="8058" y="5454"/>
                    <a:pt x="7814" y="5454"/>
                  </a:cubicBezTo>
                  <a:close/>
                  <a:moveTo>
                    <a:pt x="367" y="7244"/>
                  </a:moveTo>
                  <a:cubicBezTo>
                    <a:pt x="163" y="7244"/>
                    <a:pt x="0" y="7448"/>
                    <a:pt x="0" y="7651"/>
                  </a:cubicBezTo>
                  <a:cubicBezTo>
                    <a:pt x="0" y="7855"/>
                    <a:pt x="163" y="8018"/>
                    <a:pt x="367" y="8018"/>
                  </a:cubicBezTo>
                  <a:lnTo>
                    <a:pt x="1954" y="8018"/>
                  </a:lnTo>
                  <a:cubicBezTo>
                    <a:pt x="2157" y="8018"/>
                    <a:pt x="2361" y="7855"/>
                    <a:pt x="2361" y="7651"/>
                  </a:cubicBezTo>
                  <a:cubicBezTo>
                    <a:pt x="2361" y="7448"/>
                    <a:pt x="2157" y="7244"/>
                    <a:pt x="1954" y="7244"/>
                  </a:cubicBezTo>
                  <a:close/>
                  <a:moveTo>
                    <a:pt x="3704" y="7244"/>
                  </a:moveTo>
                  <a:cubicBezTo>
                    <a:pt x="3500" y="7244"/>
                    <a:pt x="3338" y="7448"/>
                    <a:pt x="3338" y="7651"/>
                  </a:cubicBezTo>
                  <a:cubicBezTo>
                    <a:pt x="3338" y="7855"/>
                    <a:pt x="3500" y="8018"/>
                    <a:pt x="3704" y="8018"/>
                  </a:cubicBezTo>
                  <a:lnTo>
                    <a:pt x="7814" y="8018"/>
                  </a:lnTo>
                  <a:cubicBezTo>
                    <a:pt x="8058" y="8018"/>
                    <a:pt x="8221" y="7855"/>
                    <a:pt x="8221" y="7651"/>
                  </a:cubicBezTo>
                  <a:cubicBezTo>
                    <a:pt x="8221" y="7448"/>
                    <a:pt x="8058" y="7244"/>
                    <a:pt x="7814" y="7244"/>
                  </a:cubicBezTo>
                  <a:close/>
                  <a:moveTo>
                    <a:pt x="14204" y="8750"/>
                  </a:moveTo>
                  <a:cubicBezTo>
                    <a:pt x="13959" y="8750"/>
                    <a:pt x="13756" y="8954"/>
                    <a:pt x="13756" y="9198"/>
                  </a:cubicBezTo>
                  <a:cubicBezTo>
                    <a:pt x="13756" y="9483"/>
                    <a:pt x="13959" y="9686"/>
                    <a:pt x="14204" y="9686"/>
                  </a:cubicBezTo>
                  <a:cubicBezTo>
                    <a:pt x="14448" y="9686"/>
                    <a:pt x="14651" y="9483"/>
                    <a:pt x="14651" y="9198"/>
                  </a:cubicBezTo>
                  <a:cubicBezTo>
                    <a:pt x="14651" y="8954"/>
                    <a:pt x="14448" y="8750"/>
                    <a:pt x="14204" y="8750"/>
                  </a:cubicBezTo>
                  <a:close/>
                  <a:moveTo>
                    <a:pt x="15547" y="8750"/>
                  </a:moveTo>
                  <a:cubicBezTo>
                    <a:pt x="15302" y="8750"/>
                    <a:pt x="15099" y="8954"/>
                    <a:pt x="15099" y="9198"/>
                  </a:cubicBezTo>
                  <a:cubicBezTo>
                    <a:pt x="15099" y="9483"/>
                    <a:pt x="15302" y="9686"/>
                    <a:pt x="15547" y="9686"/>
                  </a:cubicBezTo>
                  <a:cubicBezTo>
                    <a:pt x="15791" y="9686"/>
                    <a:pt x="15994" y="9483"/>
                    <a:pt x="15994" y="9198"/>
                  </a:cubicBezTo>
                  <a:cubicBezTo>
                    <a:pt x="15994" y="8954"/>
                    <a:pt x="15791" y="8750"/>
                    <a:pt x="15547" y="8750"/>
                  </a:cubicBezTo>
                  <a:close/>
                  <a:moveTo>
                    <a:pt x="16890" y="8750"/>
                  </a:moveTo>
                  <a:cubicBezTo>
                    <a:pt x="16645" y="8750"/>
                    <a:pt x="16442" y="8954"/>
                    <a:pt x="16442" y="9198"/>
                  </a:cubicBezTo>
                  <a:cubicBezTo>
                    <a:pt x="16442" y="9483"/>
                    <a:pt x="16645" y="9686"/>
                    <a:pt x="16890" y="9686"/>
                  </a:cubicBezTo>
                  <a:cubicBezTo>
                    <a:pt x="17134" y="9686"/>
                    <a:pt x="17337" y="9483"/>
                    <a:pt x="17337" y="9198"/>
                  </a:cubicBezTo>
                  <a:cubicBezTo>
                    <a:pt x="17337" y="8954"/>
                    <a:pt x="17134" y="8750"/>
                    <a:pt x="16890" y="8750"/>
                  </a:cubicBezTo>
                  <a:close/>
                  <a:moveTo>
                    <a:pt x="18233" y="8750"/>
                  </a:moveTo>
                  <a:cubicBezTo>
                    <a:pt x="17988" y="8750"/>
                    <a:pt x="17785" y="8954"/>
                    <a:pt x="17785" y="9198"/>
                  </a:cubicBezTo>
                  <a:cubicBezTo>
                    <a:pt x="17785" y="9483"/>
                    <a:pt x="17988" y="9686"/>
                    <a:pt x="18233" y="9686"/>
                  </a:cubicBezTo>
                  <a:cubicBezTo>
                    <a:pt x="18477" y="9686"/>
                    <a:pt x="18680" y="9483"/>
                    <a:pt x="18680" y="9198"/>
                  </a:cubicBezTo>
                  <a:cubicBezTo>
                    <a:pt x="18680" y="8954"/>
                    <a:pt x="18477" y="8750"/>
                    <a:pt x="18233" y="8750"/>
                  </a:cubicBezTo>
                  <a:close/>
                  <a:moveTo>
                    <a:pt x="19576" y="8750"/>
                  </a:moveTo>
                  <a:cubicBezTo>
                    <a:pt x="19331" y="8750"/>
                    <a:pt x="19128" y="8954"/>
                    <a:pt x="19128" y="9198"/>
                  </a:cubicBezTo>
                  <a:cubicBezTo>
                    <a:pt x="19128" y="9483"/>
                    <a:pt x="19331" y="9686"/>
                    <a:pt x="19576" y="9686"/>
                  </a:cubicBezTo>
                  <a:cubicBezTo>
                    <a:pt x="19820" y="9686"/>
                    <a:pt x="20023" y="9483"/>
                    <a:pt x="20023" y="9198"/>
                  </a:cubicBezTo>
                  <a:cubicBezTo>
                    <a:pt x="20023" y="8954"/>
                    <a:pt x="19820" y="8750"/>
                    <a:pt x="19576" y="8750"/>
                  </a:cubicBezTo>
                  <a:close/>
                  <a:moveTo>
                    <a:pt x="20919" y="8750"/>
                  </a:moveTo>
                  <a:cubicBezTo>
                    <a:pt x="20674" y="8750"/>
                    <a:pt x="20471" y="8954"/>
                    <a:pt x="20471" y="9198"/>
                  </a:cubicBezTo>
                  <a:cubicBezTo>
                    <a:pt x="20471" y="9483"/>
                    <a:pt x="20674" y="9686"/>
                    <a:pt x="20919" y="9686"/>
                  </a:cubicBezTo>
                  <a:cubicBezTo>
                    <a:pt x="21163" y="9686"/>
                    <a:pt x="21366" y="9483"/>
                    <a:pt x="21366" y="9198"/>
                  </a:cubicBezTo>
                  <a:cubicBezTo>
                    <a:pt x="21366" y="8954"/>
                    <a:pt x="21163" y="8750"/>
                    <a:pt x="20919" y="8750"/>
                  </a:cubicBezTo>
                  <a:close/>
                  <a:moveTo>
                    <a:pt x="367" y="9035"/>
                  </a:moveTo>
                  <a:cubicBezTo>
                    <a:pt x="163" y="9035"/>
                    <a:pt x="0" y="9239"/>
                    <a:pt x="0" y="9442"/>
                  </a:cubicBezTo>
                  <a:cubicBezTo>
                    <a:pt x="0" y="9646"/>
                    <a:pt x="163" y="9849"/>
                    <a:pt x="367" y="9849"/>
                  </a:cubicBezTo>
                  <a:lnTo>
                    <a:pt x="1954" y="9849"/>
                  </a:lnTo>
                  <a:cubicBezTo>
                    <a:pt x="2157" y="9849"/>
                    <a:pt x="2361" y="9646"/>
                    <a:pt x="2361" y="9442"/>
                  </a:cubicBezTo>
                  <a:cubicBezTo>
                    <a:pt x="2361" y="9239"/>
                    <a:pt x="2157" y="9035"/>
                    <a:pt x="1954" y="9035"/>
                  </a:cubicBezTo>
                  <a:close/>
                  <a:moveTo>
                    <a:pt x="8628" y="9035"/>
                  </a:moveTo>
                  <a:cubicBezTo>
                    <a:pt x="8425" y="9035"/>
                    <a:pt x="8262" y="9239"/>
                    <a:pt x="8262" y="9442"/>
                  </a:cubicBezTo>
                  <a:cubicBezTo>
                    <a:pt x="8262" y="9646"/>
                    <a:pt x="8425" y="9849"/>
                    <a:pt x="8628" y="9849"/>
                  </a:cubicBezTo>
                  <a:lnTo>
                    <a:pt x="12779" y="9849"/>
                  </a:lnTo>
                  <a:cubicBezTo>
                    <a:pt x="12983" y="9849"/>
                    <a:pt x="13146" y="9646"/>
                    <a:pt x="13146" y="9442"/>
                  </a:cubicBezTo>
                  <a:cubicBezTo>
                    <a:pt x="13146" y="9239"/>
                    <a:pt x="12983" y="9035"/>
                    <a:pt x="12779" y="9035"/>
                  </a:cubicBezTo>
                  <a:close/>
                  <a:moveTo>
                    <a:pt x="367" y="10866"/>
                  </a:moveTo>
                  <a:cubicBezTo>
                    <a:pt x="163" y="10866"/>
                    <a:pt x="0" y="11029"/>
                    <a:pt x="0" y="11233"/>
                  </a:cubicBezTo>
                  <a:cubicBezTo>
                    <a:pt x="0" y="11436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7" y="11640"/>
                    <a:pt x="2361" y="11436"/>
                    <a:pt x="2361" y="11233"/>
                  </a:cubicBezTo>
                  <a:cubicBezTo>
                    <a:pt x="2361" y="11029"/>
                    <a:pt x="2157" y="10866"/>
                    <a:pt x="1954" y="10866"/>
                  </a:cubicBezTo>
                  <a:close/>
                  <a:moveTo>
                    <a:pt x="8628" y="10866"/>
                  </a:moveTo>
                  <a:cubicBezTo>
                    <a:pt x="8425" y="10866"/>
                    <a:pt x="8262" y="11029"/>
                    <a:pt x="8262" y="11233"/>
                  </a:cubicBezTo>
                  <a:cubicBezTo>
                    <a:pt x="8262" y="11436"/>
                    <a:pt x="8425" y="11640"/>
                    <a:pt x="8628" y="11640"/>
                  </a:cubicBezTo>
                  <a:lnTo>
                    <a:pt x="12779" y="11640"/>
                  </a:lnTo>
                  <a:cubicBezTo>
                    <a:pt x="12983" y="11640"/>
                    <a:pt x="13146" y="11436"/>
                    <a:pt x="13146" y="11233"/>
                  </a:cubicBezTo>
                  <a:cubicBezTo>
                    <a:pt x="13146" y="11029"/>
                    <a:pt x="12983" y="10866"/>
                    <a:pt x="12779" y="10866"/>
                  </a:cubicBezTo>
                  <a:close/>
                  <a:moveTo>
                    <a:pt x="14204" y="12454"/>
                  </a:moveTo>
                  <a:cubicBezTo>
                    <a:pt x="13959" y="12454"/>
                    <a:pt x="13756" y="12657"/>
                    <a:pt x="13756" y="12942"/>
                  </a:cubicBezTo>
                  <a:cubicBezTo>
                    <a:pt x="13756" y="13186"/>
                    <a:pt x="13959" y="13390"/>
                    <a:pt x="14204" y="13390"/>
                  </a:cubicBezTo>
                  <a:cubicBezTo>
                    <a:pt x="14448" y="13390"/>
                    <a:pt x="14651" y="13186"/>
                    <a:pt x="14651" y="12942"/>
                  </a:cubicBezTo>
                  <a:cubicBezTo>
                    <a:pt x="14651" y="12657"/>
                    <a:pt x="14448" y="12454"/>
                    <a:pt x="14204" y="12454"/>
                  </a:cubicBezTo>
                  <a:close/>
                  <a:moveTo>
                    <a:pt x="15547" y="12454"/>
                  </a:moveTo>
                  <a:cubicBezTo>
                    <a:pt x="15302" y="12454"/>
                    <a:pt x="15099" y="12657"/>
                    <a:pt x="15099" y="12942"/>
                  </a:cubicBezTo>
                  <a:cubicBezTo>
                    <a:pt x="15099" y="13186"/>
                    <a:pt x="15302" y="13390"/>
                    <a:pt x="15547" y="13390"/>
                  </a:cubicBezTo>
                  <a:cubicBezTo>
                    <a:pt x="15791" y="13390"/>
                    <a:pt x="15994" y="13186"/>
                    <a:pt x="15994" y="12942"/>
                  </a:cubicBezTo>
                  <a:cubicBezTo>
                    <a:pt x="15994" y="12657"/>
                    <a:pt x="15791" y="12454"/>
                    <a:pt x="15547" y="12454"/>
                  </a:cubicBezTo>
                  <a:close/>
                  <a:moveTo>
                    <a:pt x="16890" y="12454"/>
                  </a:moveTo>
                  <a:cubicBezTo>
                    <a:pt x="16645" y="12454"/>
                    <a:pt x="16442" y="12657"/>
                    <a:pt x="16442" y="12942"/>
                  </a:cubicBezTo>
                  <a:cubicBezTo>
                    <a:pt x="16442" y="13186"/>
                    <a:pt x="16645" y="13390"/>
                    <a:pt x="16890" y="13390"/>
                  </a:cubicBezTo>
                  <a:cubicBezTo>
                    <a:pt x="17134" y="13390"/>
                    <a:pt x="17337" y="13186"/>
                    <a:pt x="17337" y="12942"/>
                  </a:cubicBezTo>
                  <a:cubicBezTo>
                    <a:pt x="17337" y="12657"/>
                    <a:pt x="17134" y="12454"/>
                    <a:pt x="16890" y="12454"/>
                  </a:cubicBezTo>
                  <a:close/>
                  <a:moveTo>
                    <a:pt x="18233" y="12454"/>
                  </a:moveTo>
                  <a:cubicBezTo>
                    <a:pt x="17988" y="12454"/>
                    <a:pt x="17785" y="12657"/>
                    <a:pt x="17785" y="12942"/>
                  </a:cubicBezTo>
                  <a:cubicBezTo>
                    <a:pt x="17785" y="13186"/>
                    <a:pt x="17988" y="13390"/>
                    <a:pt x="18233" y="13390"/>
                  </a:cubicBezTo>
                  <a:cubicBezTo>
                    <a:pt x="18477" y="13390"/>
                    <a:pt x="18680" y="13186"/>
                    <a:pt x="18680" y="12942"/>
                  </a:cubicBezTo>
                  <a:cubicBezTo>
                    <a:pt x="18680" y="12657"/>
                    <a:pt x="18477" y="12454"/>
                    <a:pt x="18233" y="12454"/>
                  </a:cubicBezTo>
                  <a:close/>
                  <a:moveTo>
                    <a:pt x="19576" y="12454"/>
                  </a:moveTo>
                  <a:cubicBezTo>
                    <a:pt x="19331" y="12454"/>
                    <a:pt x="19128" y="12657"/>
                    <a:pt x="19128" y="12942"/>
                  </a:cubicBezTo>
                  <a:cubicBezTo>
                    <a:pt x="19128" y="13186"/>
                    <a:pt x="19331" y="13390"/>
                    <a:pt x="19576" y="13390"/>
                  </a:cubicBezTo>
                  <a:cubicBezTo>
                    <a:pt x="19820" y="13390"/>
                    <a:pt x="20023" y="13186"/>
                    <a:pt x="20023" y="12942"/>
                  </a:cubicBezTo>
                  <a:cubicBezTo>
                    <a:pt x="20023" y="12657"/>
                    <a:pt x="19820" y="12454"/>
                    <a:pt x="19576" y="12454"/>
                  </a:cubicBezTo>
                  <a:close/>
                  <a:moveTo>
                    <a:pt x="20919" y="12454"/>
                  </a:moveTo>
                  <a:cubicBezTo>
                    <a:pt x="20674" y="12454"/>
                    <a:pt x="20471" y="12657"/>
                    <a:pt x="20471" y="12942"/>
                  </a:cubicBezTo>
                  <a:cubicBezTo>
                    <a:pt x="20471" y="13186"/>
                    <a:pt x="20674" y="13390"/>
                    <a:pt x="20919" y="13390"/>
                  </a:cubicBezTo>
                  <a:cubicBezTo>
                    <a:pt x="21163" y="13390"/>
                    <a:pt x="21366" y="13186"/>
                    <a:pt x="21366" y="12942"/>
                  </a:cubicBezTo>
                  <a:cubicBezTo>
                    <a:pt x="21366" y="12657"/>
                    <a:pt x="21163" y="12454"/>
                    <a:pt x="20919" y="12454"/>
                  </a:cubicBezTo>
                  <a:close/>
                  <a:moveTo>
                    <a:pt x="367" y="12657"/>
                  </a:moveTo>
                  <a:cubicBezTo>
                    <a:pt x="163" y="12657"/>
                    <a:pt x="0" y="12820"/>
                    <a:pt x="0" y="13023"/>
                  </a:cubicBezTo>
                  <a:cubicBezTo>
                    <a:pt x="0" y="13268"/>
                    <a:pt x="163" y="13430"/>
                    <a:pt x="367" y="13430"/>
                  </a:cubicBezTo>
                  <a:lnTo>
                    <a:pt x="1954" y="13430"/>
                  </a:lnTo>
                  <a:cubicBezTo>
                    <a:pt x="2157" y="13430"/>
                    <a:pt x="2361" y="13268"/>
                    <a:pt x="2361" y="13023"/>
                  </a:cubicBezTo>
                  <a:cubicBezTo>
                    <a:pt x="2361" y="12820"/>
                    <a:pt x="2157" y="12657"/>
                    <a:pt x="1954" y="12657"/>
                  </a:cubicBezTo>
                  <a:close/>
                  <a:moveTo>
                    <a:pt x="8628" y="12657"/>
                  </a:moveTo>
                  <a:cubicBezTo>
                    <a:pt x="8425" y="12657"/>
                    <a:pt x="8262" y="12820"/>
                    <a:pt x="8262" y="13023"/>
                  </a:cubicBezTo>
                  <a:cubicBezTo>
                    <a:pt x="8262" y="13268"/>
                    <a:pt x="8425" y="13430"/>
                    <a:pt x="8628" y="13430"/>
                  </a:cubicBezTo>
                  <a:lnTo>
                    <a:pt x="12779" y="13430"/>
                  </a:lnTo>
                  <a:cubicBezTo>
                    <a:pt x="12983" y="13430"/>
                    <a:pt x="13146" y="13268"/>
                    <a:pt x="13146" y="13023"/>
                  </a:cubicBezTo>
                  <a:cubicBezTo>
                    <a:pt x="13146" y="12820"/>
                    <a:pt x="12983" y="12657"/>
                    <a:pt x="12779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35"/>
            <p:cNvSpPr/>
            <p:nvPr/>
          </p:nvSpPr>
          <p:spPr>
            <a:xfrm>
              <a:off x="3941225" y="2531400"/>
              <a:ext cx="657275" cy="73275"/>
            </a:xfrm>
            <a:custGeom>
              <a:avLst/>
              <a:gdLst/>
              <a:ahLst/>
              <a:cxnLst/>
              <a:rect l="l" t="t" r="r" b="b"/>
              <a:pathLst>
                <a:path w="26291" h="2931" extrusionOk="0">
                  <a:moveTo>
                    <a:pt x="5088" y="1"/>
                  </a:moveTo>
                  <a:lnTo>
                    <a:pt x="4965" y="41"/>
                  </a:lnTo>
                  <a:lnTo>
                    <a:pt x="326" y="2239"/>
                  </a:lnTo>
                  <a:cubicBezTo>
                    <a:pt x="0" y="2442"/>
                    <a:pt x="123" y="2931"/>
                    <a:pt x="489" y="2931"/>
                  </a:cubicBezTo>
                  <a:lnTo>
                    <a:pt x="22913" y="2931"/>
                  </a:lnTo>
                  <a:cubicBezTo>
                    <a:pt x="22994" y="2931"/>
                    <a:pt x="23076" y="2890"/>
                    <a:pt x="23157" y="2849"/>
                  </a:cubicBezTo>
                  <a:lnTo>
                    <a:pt x="26047" y="652"/>
                  </a:lnTo>
                  <a:cubicBezTo>
                    <a:pt x="26291" y="448"/>
                    <a:pt x="26169" y="1"/>
                    <a:pt x="258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35"/>
            <p:cNvSpPr/>
            <p:nvPr/>
          </p:nvSpPr>
          <p:spPr>
            <a:xfrm>
              <a:off x="3936125" y="2523250"/>
              <a:ext cx="668475" cy="89575"/>
            </a:xfrm>
            <a:custGeom>
              <a:avLst/>
              <a:gdLst/>
              <a:ahLst/>
              <a:cxnLst/>
              <a:rect l="l" t="t" r="r" b="b"/>
              <a:pathLst>
                <a:path w="26739" h="3583" extrusionOk="0">
                  <a:moveTo>
                    <a:pt x="26047" y="652"/>
                  </a:moveTo>
                  <a:lnTo>
                    <a:pt x="26047" y="693"/>
                  </a:lnTo>
                  <a:lnTo>
                    <a:pt x="23158" y="2931"/>
                  </a:lnTo>
                  <a:lnTo>
                    <a:pt x="693" y="2931"/>
                  </a:lnTo>
                  <a:lnTo>
                    <a:pt x="693" y="2890"/>
                  </a:lnTo>
                  <a:lnTo>
                    <a:pt x="5251" y="693"/>
                  </a:lnTo>
                  <a:lnTo>
                    <a:pt x="5332" y="652"/>
                  </a:lnTo>
                  <a:close/>
                  <a:moveTo>
                    <a:pt x="5251" y="1"/>
                  </a:moveTo>
                  <a:lnTo>
                    <a:pt x="5088" y="42"/>
                  </a:lnTo>
                  <a:lnTo>
                    <a:pt x="5007" y="42"/>
                  </a:lnTo>
                  <a:lnTo>
                    <a:pt x="408" y="2280"/>
                  </a:lnTo>
                  <a:cubicBezTo>
                    <a:pt x="123" y="2402"/>
                    <a:pt x="1" y="2646"/>
                    <a:pt x="1" y="2890"/>
                  </a:cubicBezTo>
                  <a:cubicBezTo>
                    <a:pt x="1" y="3053"/>
                    <a:pt x="82" y="3257"/>
                    <a:pt x="164" y="3379"/>
                  </a:cubicBezTo>
                  <a:cubicBezTo>
                    <a:pt x="286" y="3501"/>
                    <a:pt x="489" y="3582"/>
                    <a:pt x="693" y="3582"/>
                  </a:cubicBezTo>
                  <a:lnTo>
                    <a:pt x="23117" y="3582"/>
                  </a:lnTo>
                  <a:cubicBezTo>
                    <a:pt x="23280" y="3582"/>
                    <a:pt x="23442" y="3542"/>
                    <a:pt x="23565" y="3460"/>
                  </a:cubicBezTo>
                  <a:lnTo>
                    <a:pt x="26454" y="1222"/>
                  </a:lnTo>
                  <a:cubicBezTo>
                    <a:pt x="26617" y="1100"/>
                    <a:pt x="26739" y="896"/>
                    <a:pt x="26698" y="693"/>
                  </a:cubicBezTo>
                  <a:cubicBezTo>
                    <a:pt x="26698" y="489"/>
                    <a:pt x="26658" y="327"/>
                    <a:pt x="26535" y="204"/>
                  </a:cubicBezTo>
                  <a:cubicBezTo>
                    <a:pt x="26413" y="82"/>
                    <a:pt x="26210" y="1"/>
                    <a:pt x="260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35"/>
            <p:cNvSpPr/>
            <p:nvPr/>
          </p:nvSpPr>
          <p:spPr>
            <a:xfrm>
              <a:off x="4246450" y="2181400"/>
              <a:ext cx="103800" cy="392750"/>
            </a:xfrm>
            <a:custGeom>
              <a:avLst/>
              <a:gdLst/>
              <a:ahLst/>
              <a:cxnLst/>
              <a:rect l="l" t="t" r="r" b="b"/>
              <a:pathLst>
                <a:path w="4152" h="15710" extrusionOk="0">
                  <a:moveTo>
                    <a:pt x="1" y="1"/>
                  </a:moveTo>
                  <a:lnTo>
                    <a:pt x="1" y="15710"/>
                  </a:lnTo>
                  <a:lnTo>
                    <a:pt x="4152" y="15710"/>
                  </a:lnTo>
                  <a:lnTo>
                    <a:pt x="4152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35"/>
            <p:cNvSpPr/>
            <p:nvPr/>
          </p:nvSpPr>
          <p:spPr>
            <a:xfrm>
              <a:off x="4238300" y="2172250"/>
              <a:ext cx="120100" cy="410050"/>
            </a:xfrm>
            <a:custGeom>
              <a:avLst/>
              <a:gdLst/>
              <a:ahLst/>
              <a:cxnLst/>
              <a:rect l="l" t="t" r="r" b="b"/>
              <a:pathLst>
                <a:path w="4804" h="16402" extrusionOk="0">
                  <a:moveTo>
                    <a:pt x="4111" y="692"/>
                  </a:moveTo>
                  <a:lnTo>
                    <a:pt x="4111" y="15750"/>
                  </a:lnTo>
                  <a:lnTo>
                    <a:pt x="693" y="15750"/>
                  </a:lnTo>
                  <a:lnTo>
                    <a:pt x="693" y="692"/>
                  </a:lnTo>
                  <a:close/>
                  <a:moveTo>
                    <a:pt x="327" y="0"/>
                  </a:moveTo>
                  <a:cubicBezTo>
                    <a:pt x="245" y="0"/>
                    <a:pt x="164" y="41"/>
                    <a:pt x="82" y="123"/>
                  </a:cubicBezTo>
                  <a:cubicBezTo>
                    <a:pt x="42" y="163"/>
                    <a:pt x="1" y="285"/>
                    <a:pt x="1" y="367"/>
                  </a:cubicBezTo>
                  <a:lnTo>
                    <a:pt x="1" y="16076"/>
                  </a:lnTo>
                  <a:cubicBezTo>
                    <a:pt x="1" y="16157"/>
                    <a:pt x="42" y="16239"/>
                    <a:pt x="82" y="16320"/>
                  </a:cubicBezTo>
                  <a:cubicBezTo>
                    <a:pt x="164" y="16361"/>
                    <a:pt x="245" y="16401"/>
                    <a:pt x="327" y="16401"/>
                  </a:cubicBezTo>
                  <a:lnTo>
                    <a:pt x="4478" y="16401"/>
                  </a:lnTo>
                  <a:cubicBezTo>
                    <a:pt x="4559" y="16401"/>
                    <a:pt x="4640" y="16361"/>
                    <a:pt x="4722" y="16320"/>
                  </a:cubicBezTo>
                  <a:cubicBezTo>
                    <a:pt x="4763" y="16239"/>
                    <a:pt x="4803" y="16157"/>
                    <a:pt x="4803" y="16076"/>
                  </a:cubicBezTo>
                  <a:lnTo>
                    <a:pt x="4803" y="367"/>
                  </a:lnTo>
                  <a:cubicBezTo>
                    <a:pt x="4803" y="285"/>
                    <a:pt x="4763" y="163"/>
                    <a:pt x="4722" y="123"/>
                  </a:cubicBezTo>
                  <a:cubicBezTo>
                    <a:pt x="4640" y="41"/>
                    <a:pt x="4559" y="0"/>
                    <a:pt x="44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35"/>
            <p:cNvSpPr/>
            <p:nvPr/>
          </p:nvSpPr>
          <p:spPr>
            <a:xfrm>
              <a:off x="4230175" y="2181400"/>
              <a:ext cx="136350" cy="284900"/>
            </a:xfrm>
            <a:custGeom>
              <a:avLst/>
              <a:gdLst/>
              <a:ahLst/>
              <a:cxnLst/>
              <a:rect l="l" t="t" r="r" b="b"/>
              <a:pathLst>
                <a:path w="5454" h="11396" extrusionOk="0">
                  <a:moveTo>
                    <a:pt x="0" y="1"/>
                  </a:moveTo>
                  <a:lnTo>
                    <a:pt x="0" y="11396"/>
                  </a:lnTo>
                  <a:lnTo>
                    <a:pt x="5454" y="11396"/>
                  </a:lnTo>
                  <a:lnTo>
                    <a:pt x="545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35"/>
            <p:cNvSpPr/>
            <p:nvPr/>
          </p:nvSpPr>
          <p:spPr>
            <a:xfrm>
              <a:off x="4222025" y="2172250"/>
              <a:ext cx="152650" cy="303225"/>
            </a:xfrm>
            <a:custGeom>
              <a:avLst/>
              <a:gdLst/>
              <a:ahLst/>
              <a:cxnLst/>
              <a:rect l="l" t="t" r="r" b="b"/>
              <a:pathLst>
                <a:path w="6106" h="12129" extrusionOk="0">
                  <a:moveTo>
                    <a:pt x="5414" y="692"/>
                  </a:moveTo>
                  <a:lnTo>
                    <a:pt x="5414" y="11436"/>
                  </a:lnTo>
                  <a:lnTo>
                    <a:pt x="693" y="11436"/>
                  </a:lnTo>
                  <a:lnTo>
                    <a:pt x="693" y="692"/>
                  </a:lnTo>
                  <a:close/>
                  <a:moveTo>
                    <a:pt x="326" y="0"/>
                  </a:moveTo>
                  <a:cubicBezTo>
                    <a:pt x="245" y="0"/>
                    <a:pt x="164" y="41"/>
                    <a:pt x="123" y="123"/>
                  </a:cubicBezTo>
                  <a:cubicBezTo>
                    <a:pt x="42" y="163"/>
                    <a:pt x="1" y="285"/>
                    <a:pt x="1" y="367"/>
                  </a:cubicBezTo>
                  <a:lnTo>
                    <a:pt x="1" y="11762"/>
                  </a:lnTo>
                  <a:cubicBezTo>
                    <a:pt x="1" y="11843"/>
                    <a:pt x="42" y="11965"/>
                    <a:pt x="123" y="12006"/>
                  </a:cubicBezTo>
                  <a:cubicBezTo>
                    <a:pt x="164" y="12087"/>
                    <a:pt x="245" y="12128"/>
                    <a:pt x="326" y="12128"/>
                  </a:cubicBezTo>
                  <a:lnTo>
                    <a:pt x="5780" y="12128"/>
                  </a:lnTo>
                  <a:cubicBezTo>
                    <a:pt x="5861" y="12128"/>
                    <a:pt x="5943" y="12087"/>
                    <a:pt x="5983" y="12006"/>
                  </a:cubicBezTo>
                  <a:cubicBezTo>
                    <a:pt x="6065" y="11925"/>
                    <a:pt x="6105" y="11843"/>
                    <a:pt x="6105" y="11762"/>
                  </a:cubicBezTo>
                  <a:lnTo>
                    <a:pt x="6105" y="367"/>
                  </a:lnTo>
                  <a:cubicBezTo>
                    <a:pt x="6105" y="285"/>
                    <a:pt x="6065" y="163"/>
                    <a:pt x="5983" y="123"/>
                  </a:cubicBezTo>
                  <a:cubicBezTo>
                    <a:pt x="5943" y="41"/>
                    <a:pt x="5861" y="0"/>
                    <a:pt x="57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35"/>
            <p:cNvSpPr/>
            <p:nvPr/>
          </p:nvSpPr>
          <p:spPr>
            <a:xfrm>
              <a:off x="3469125" y="874000"/>
              <a:ext cx="1707275" cy="1335925"/>
            </a:xfrm>
            <a:custGeom>
              <a:avLst/>
              <a:gdLst/>
              <a:ahLst/>
              <a:cxnLst/>
              <a:rect l="l" t="t" r="r" b="b"/>
              <a:pathLst>
                <a:path w="68291" h="53437" extrusionOk="0">
                  <a:moveTo>
                    <a:pt x="1" y="1"/>
                  </a:moveTo>
                  <a:lnTo>
                    <a:pt x="1" y="53436"/>
                  </a:lnTo>
                  <a:lnTo>
                    <a:pt x="68291" y="53436"/>
                  </a:lnTo>
                  <a:lnTo>
                    <a:pt x="682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35"/>
            <p:cNvSpPr/>
            <p:nvPr/>
          </p:nvSpPr>
          <p:spPr>
            <a:xfrm>
              <a:off x="3461000" y="865875"/>
              <a:ext cx="1723550" cy="1352175"/>
            </a:xfrm>
            <a:custGeom>
              <a:avLst/>
              <a:gdLst/>
              <a:ahLst/>
              <a:cxnLst/>
              <a:rect l="l" t="t" r="r" b="b"/>
              <a:pathLst>
                <a:path w="68942" h="54087" extrusionOk="0">
                  <a:moveTo>
                    <a:pt x="68290" y="692"/>
                  </a:moveTo>
                  <a:lnTo>
                    <a:pt x="68290" y="53395"/>
                  </a:lnTo>
                  <a:lnTo>
                    <a:pt x="652" y="53395"/>
                  </a:lnTo>
                  <a:lnTo>
                    <a:pt x="652" y="692"/>
                  </a:lnTo>
                  <a:close/>
                  <a:moveTo>
                    <a:pt x="326" y="0"/>
                  </a:moveTo>
                  <a:cubicBezTo>
                    <a:pt x="245" y="0"/>
                    <a:pt x="163" y="41"/>
                    <a:pt x="82" y="82"/>
                  </a:cubicBezTo>
                  <a:cubicBezTo>
                    <a:pt x="0" y="163"/>
                    <a:pt x="0" y="244"/>
                    <a:pt x="0" y="326"/>
                  </a:cubicBezTo>
                  <a:lnTo>
                    <a:pt x="0" y="53761"/>
                  </a:lnTo>
                  <a:cubicBezTo>
                    <a:pt x="0" y="53843"/>
                    <a:pt x="0" y="53924"/>
                    <a:pt x="82" y="54005"/>
                  </a:cubicBezTo>
                  <a:cubicBezTo>
                    <a:pt x="163" y="54046"/>
                    <a:pt x="245" y="54087"/>
                    <a:pt x="326" y="54087"/>
                  </a:cubicBezTo>
                  <a:lnTo>
                    <a:pt x="68616" y="54087"/>
                  </a:lnTo>
                  <a:cubicBezTo>
                    <a:pt x="68697" y="54087"/>
                    <a:pt x="68778" y="54046"/>
                    <a:pt x="68860" y="54005"/>
                  </a:cubicBezTo>
                  <a:cubicBezTo>
                    <a:pt x="68901" y="53924"/>
                    <a:pt x="68941" y="53843"/>
                    <a:pt x="68941" y="53761"/>
                  </a:cubicBezTo>
                  <a:lnTo>
                    <a:pt x="68941" y="326"/>
                  </a:lnTo>
                  <a:cubicBezTo>
                    <a:pt x="68941" y="244"/>
                    <a:pt x="68901" y="163"/>
                    <a:pt x="68860" y="82"/>
                  </a:cubicBezTo>
                  <a:cubicBezTo>
                    <a:pt x="68778" y="41"/>
                    <a:pt x="68697" y="0"/>
                    <a:pt x="686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35"/>
            <p:cNvSpPr/>
            <p:nvPr/>
          </p:nvSpPr>
          <p:spPr>
            <a:xfrm>
              <a:off x="3560700" y="945225"/>
              <a:ext cx="1524125" cy="1193475"/>
            </a:xfrm>
            <a:custGeom>
              <a:avLst/>
              <a:gdLst/>
              <a:ahLst/>
              <a:cxnLst/>
              <a:rect l="l" t="t" r="r" b="b"/>
              <a:pathLst>
                <a:path w="60965" h="47739" extrusionOk="0">
                  <a:moveTo>
                    <a:pt x="1" y="1"/>
                  </a:moveTo>
                  <a:lnTo>
                    <a:pt x="1" y="47738"/>
                  </a:lnTo>
                  <a:lnTo>
                    <a:pt x="60965" y="47738"/>
                  </a:lnTo>
                  <a:lnTo>
                    <a:pt x="609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35"/>
            <p:cNvSpPr/>
            <p:nvPr/>
          </p:nvSpPr>
          <p:spPr>
            <a:xfrm>
              <a:off x="3551550" y="937075"/>
              <a:ext cx="1542450" cy="1209750"/>
            </a:xfrm>
            <a:custGeom>
              <a:avLst/>
              <a:gdLst/>
              <a:ahLst/>
              <a:cxnLst/>
              <a:rect l="l" t="t" r="r" b="b"/>
              <a:pathLst>
                <a:path w="61698" h="48390" extrusionOk="0">
                  <a:moveTo>
                    <a:pt x="61005" y="693"/>
                  </a:moveTo>
                  <a:lnTo>
                    <a:pt x="61005" y="47698"/>
                  </a:lnTo>
                  <a:lnTo>
                    <a:pt x="692" y="47698"/>
                  </a:lnTo>
                  <a:lnTo>
                    <a:pt x="692" y="693"/>
                  </a:lnTo>
                  <a:close/>
                  <a:moveTo>
                    <a:pt x="367" y="1"/>
                  </a:moveTo>
                  <a:cubicBezTo>
                    <a:pt x="245" y="1"/>
                    <a:pt x="163" y="42"/>
                    <a:pt x="123" y="123"/>
                  </a:cubicBezTo>
                  <a:cubicBezTo>
                    <a:pt x="41" y="164"/>
                    <a:pt x="0" y="245"/>
                    <a:pt x="0" y="327"/>
                  </a:cubicBezTo>
                  <a:lnTo>
                    <a:pt x="0" y="48064"/>
                  </a:lnTo>
                  <a:cubicBezTo>
                    <a:pt x="0" y="48146"/>
                    <a:pt x="41" y="48227"/>
                    <a:pt x="123" y="48268"/>
                  </a:cubicBezTo>
                  <a:cubicBezTo>
                    <a:pt x="163" y="48349"/>
                    <a:pt x="245" y="48390"/>
                    <a:pt x="367" y="48390"/>
                  </a:cubicBezTo>
                  <a:lnTo>
                    <a:pt x="61331" y="48390"/>
                  </a:lnTo>
                  <a:cubicBezTo>
                    <a:pt x="61412" y="48390"/>
                    <a:pt x="61494" y="48349"/>
                    <a:pt x="61575" y="48268"/>
                  </a:cubicBezTo>
                  <a:cubicBezTo>
                    <a:pt x="61657" y="48227"/>
                    <a:pt x="61697" y="48146"/>
                    <a:pt x="61697" y="48064"/>
                  </a:cubicBezTo>
                  <a:lnTo>
                    <a:pt x="61697" y="327"/>
                  </a:lnTo>
                  <a:cubicBezTo>
                    <a:pt x="61697" y="245"/>
                    <a:pt x="61657" y="164"/>
                    <a:pt x="61575" y="123"/>
                  </a:cubicBezTo>
                  <a:cubicBezTo>
                    <a:pt x="61494" y="42"/>
                    <a:pt x="61412" y="1"/>
                    <a:pt x="613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35"/>
            <p:cNvSpPr/>
            <p:nvPr/>
          </p:nvSpPr>
          <p:spPr>
            <a:xfrm>
              <a:off x="3671600" y="1070375"/>
              <a:ext cx="637950" cy="293050"/>
            </a:xfrm>
            <a:custGeom>
              <a:avLst/>
              <a:gdLst/>
              <a:ahLst/>
              <a:cxnLst/>
              <a:rect l="l" t="t" r="r" b="b"/>
              <a:pathLst>
                <a:path w="25518" h="11722" extrusionOk="0">
                  <a:moveTo>
                    <a:pt x="24826" y="692"/>
                  </a:moveTo>
                  <a:lnTo>
                    <a:pt x="24826" y="11070"/>
                  </a:lnTo>
                  <a:lnTo>
                    <a:pt x="652" y="11070"/>
                  </a:lnTo>
                  <a:lnTo>
                    <a:pt x="652" y="692"/>
                  </a:lnTo>
                  <a:close/>
                  <a:moveTo>
                    <a:pt x="1" y="0"/>
                  </a:moveTo>
                  <a:lnTo>
                    <a:pt x="1" y="11721"/>
                  </a:lnTo>
                  <a:lnTo>
                    <a:pt x="25518" y="11721"/>
                  </a:lnTo>
                  <a:lnTo>
                    <a:pt x="25518" y="11396"/>
                  </a:lnTo>
                  <a:lnTo>
                    <a:pt x="255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35"/>
            <p:cNvSpPr/>
            <p:nvPr/>
          </p:nvSpPr>
          <p:spPr>
            <a:xfrm>
              <a:off x="3760125" y="1538400"/>
              <a:ext cx="1047975" cy="116000"/>
            </a:xfrm>
            <a:custGeom>
              <a:avLst/>
              <a:gdLst/>
              <a:ahLst/>
              <a:cxnLst/>
              <a:rect l="l" t="t" r="r" b="b"/>
              <a:pathLst>
                <a:path w="41919" h="4640" extrusionOk="0">
                  <a:moveTo>
                    <a:pt x="0" y="0"/>
                  </a:moveTo>
                  <a:lnTo>
                    <a:pt x="0" y="692"/>
                  </a:lnTo>
                  <a:lnTo>
                    <a:pt x="5820" y="692"/>
                  </a:lnTo>
                  <a:cubicBezTo>
                    <a:pt x="8384" y="692"/>
                    <a:pt x="10907" y="1221"/>
                    <a:pt x="13227" y="2320"/>
                  </a:cubicBezTo>
                  <a:lnTo>
                    <a:pt x="15913" y="3581"/>
                  </a:lnTo>
                  <a:cubicBezTo>
                    <a:pt x="17419" y="4273"/>
                    <a:pt x="19006" y="4640"/>
                    <a:pt x="20593" y="4640"/>
                  </a:cubicBezTo>
                  <a:cubicBezTo>
                    <a:pt x="22384" y="4640"/>
                    <a:pt x="24215" y="4151"/>
                    <a:pt x="25843" y="3256"/>
                  </a:cubicBezTo>
                  <a:lnTo>
                    <a:pt x="26616" y="2849"/>
                  </a:lnTo>
                  <a:cubicBezTo>
                    <a:pt x="29221" y="1424"/>
                    <a:pt x="32110" y="692"/>
                    <a:pt x="35081" y="692"/>
                  </a:cubicBezTo>
                  <a:lnTo>
                    <a:pt x="41918" y="692"/>
                  </a:lnTo>
                  <a:lnTo>
                    <a:pt x="41918" y="0"/>
                  </a:lnTo>
                  <a:lnTo>
                    <a:pt x="35081" y="0"/>
                  </a:lnTo>
                  <a:cubicBezTo>
                    <a:pt x="31988" y="0"/>
                    <a:pt x="28977" y="773"/>
                    <a:pt x="26291" y="2238"/>
                  </a:cubicBezTo>
                  <a:lnTo>
                    <a:pt x="25517" y="2686"/>
                  </a:lnTo>
                  <a:cubicBezTo>
                    <a:pt x="23971" y="3500"/>
                    <a:pt x="22302" y="3948"/>
                    <a:pt x="20593" y="3948"/>
                  </a:cubicBezTo>
                  <a:cubicBezTo>
                    <a:pt x="19087" y="3948"/>
                    <a:pt x="17581" y="3622"/>
                    <a:pt x="16198" y="2971"/>
                  </a:cubicBezTo>
                  <a:lnTo>
                    <a:pt x="13512" y="1709"/>
                  </a:lnTo>
                  <a:cubicBezTo>
                    <a:pt x="11111" y="570"/>
                    <a:pt x="8465" y="0"/>
                    <a:pt x="58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35"/>
            <p:cNvSpPr/>
            <p:nvPr/>
          </p:nvSpPr>
          <p:spPr>
            <a:xfrm>
              <a:off x="3760125" y="1639125"/>
              <a:ext cx="1047975" cy="116000"/>
            </a:xfrm>
            <a:custGeom>
              <a:avLst/>
              <a:gdLst/>
              <a:ahLst/>
              <a:cxnLst/>
              <a:rect l="l" t="t" r="r" b="b"/>
              <a:pathLst>
                <a:path w="41919" h="4640" extrusionOk="0">
                  <a:moveTo>
                    <a:pt x="0" y="0"/>
                  </a:moveTo>
                  <a:lnTo>
                    <a:pt x="0" y="692"/>
                  </a:lnTo>
                  <a:lnTo>
                    <a:pt x="5820" y="692"/>
                  </a:lnTo>
                  <a:cubicBezTo>
                    <a:pt x="8384" y="692"/>
                    <a:pt x="10907" y="1262"/>
                    <a:pt x="13227" y="2320"/>
                  </a:cubicBezTo>
                  <a:lnTo>
                    <a:pt x="15913" y="3622"/>
                  </a:lnTo>
                  <a:cubicBezTo>
                    <a:pt x="17419" y="4314"/>
                    <a:pt x="19006" y="4640"/>
                    <a:pt x="20593" y="4640"/>
                  </a:cubicBezTo>
                  <a:cubicBezTo>
                    <a:pt x="22384" y="4640"/>
                    <a:pt x="24215" y="4192"/>
                    <a:pt x="25843" y="3297"/>
                  </a:cubicBezTo>
                  <a:lnTo>
                    <a:pt x="26616" y="2849"/>
                  </a:lnTo>
                  <a:cubicBezTo>
                    <a:pt x="29221" y="1424"/>
                    <a:pt x="32110" y="692"/>
                    <a:pt x="35081" y="692"/>
                  </a:cubicBezTo>
                  <a:lnTo>
                    <a:pt x="41918" y="692"/>
                  </a:lnTo>
                  <a:lnTo>
                    <a:pt x="41918" y="0"/>
                  </a:lnTo>
                  <a:lnTo>
                    <a:pt x="35081" y="0"/>
                  </a:lnTo>
                  <a:cubicBezTo>
                    <a:pt x="31988" y="0"/>
                    <a:pt x="28977" y="773"/>
                    <a:pt x="26291" y="2279"/>
                  </a:cubicBezTo>
                  <a:lnTo>
                    <a:pt x="25517" y="2686"/>
                  </a:lnTo>
                  <a:cubicBezTo>
                    <a:pt x="24012" y="3541"/>
                    <a:pt x="22302" y="3948"/>
                    <a:pt x="20593" y="3948"/>
                  </a:cubicBezTo>
                  <a:cubicBezTo>
                    <a:pt x="19087" y="3948"/>
                    <a:pt x="17581" y="3622"/>
                    <a:pt x="16198" y="2971"/>
                  </a:cubicBezTo>
                  <a:lnTo>
                    <a:pt x="13512" y="1709"/>
                  </a:lnTo>
                  <a:cubicBezTo>
                    <a:pt x="11111" y="611"/>
                    <a:pt x="8465" y="0"/>
                    <a:pt x="58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35"/>
            <p:cNvSpPr/>
            <p:nvPr/>
          </p:nvSpPr>
          <p:spPr>
            <a:xfrm>
              <a:off x="3760125" y="1866000"/>
              <a:ext cx="1047975" cy="115000"/>
            </a:xfrm>
            <a:custGeom>
              <a:avLst/>
              <a:gdLst/>
              <a:ahLst/>
              <a:cxnLst/>
              <a:rect l="l" t="t" r="r" b="b"/>
              <a:pathLst>
                <a:path w="41919" h="4600" extrusionOk="0">
                  <a:moveTo>
                    <a:pt x="20593" y="1"/>
                  </a:moveTo>
                  <a:cubicBezTo>
                    <a:pt x="19006" y="1"/>
                    <a:pt x="17419" y="326"/>
                    <a:pt x="15913" y="1018"/>
                  </a:cubicBezTo>
                  <a:lnTo>
                    <a:pt x="13227" y="2280"/>
                  </a:lnTo>
                  <a:cubicBezTo>
                    <a:pt x="10907" y="3378"/>
                    <a:pt x="8384" y="3948"/>
                    <a:pt x="5820" y="3948"/>
                  </a:cubicBezTo>
                  <a:lnTo>
                    <a:pt x="0" y="3948"/>
                  </a:lnTo>
                  <a:lnTo>
                    <a:pt x="0" y="4599"/>
                  </a:lnTo>
                  <a:lnTo>
                    <a:pt x="5820" y="4599"/>
                  </a:lnTo>
                  <a:cubicBezTo>
                    <a:pt x="8465" y="4599"/>
                    <a:pt x="11111" y="4030"/>
                    <a:pt x="13512" y="2890"/>
                  </a:cubicBezTo>
                  <a:lnTo>
                    <a:pt x="16198" y="1628"/>
                  </a:lnTo>
                  <a:cubicBezTo>
                    <a:pt x="17581" y="977"/>
                    <a:pt x="19087" y="652"/>
                    <a:pt x="20593" y="652"/>
                  </a:cubicBezTo>
                  <a:cubicBezTo>
                    <a:pt x="22302" y="652"/>
                    <a:pt x="23971" y="1099"/>
                    <a:pt x="25517" y="1913"/>
                  </a:cubicBezTo>
                  <a:lnTo>
                    <a:pt x="26291" y="2361"/>
                  </a:lnTo>
                  <a:cubicBezTo>
                    <a:pt x="28977" y="3826"/>
                    <a:pt x="31988" y="4599"/>
                    <a:pt x="35081" y="4599"/>
                  </a:cubicBezTo>
                  <a:lnTo>
                    <a:pt x="41918" y="4599"/>
                  </a:lnTo>
                  <a:lnTo>
                    <a:pt x="41918" y="3948"/>
                  </a:lnTo>
                  <a:lnTo>
                    <a:pt x="35081" y="3948"/>
                  </a:lnTo>
                  <a:cubicBezTo>
                    <a:pt x="32110" y="3948"/>
                    <a:pt x="29221" y="3175"/>
                    <a:pt x="26616" y="1751"/>
                  </a:cubicBezTo>
                  <a:lnTo>
                    <a:pt x="25843" y="1344"/>
                  </a:lnTo>
                  <a:cubicBezTo>
                    <a:pt x="24215" y="448"/>
                    <a:pt x="22384" y="1"/>
                    <a:pt x="205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35"/>
            <p:cNvSpPr/>
            <p:nvPr/>
          </p:nvSpPr>
          <p:spPr>
            <a:xfrm>
              <a:off x="3760125" y="1764250"/>
              <a:ext cx="1047975" cy="116025"/>
            </a:xfrm>
            <a:custGeom>
              <a:avLst/>
              <a:gdLst/>
              <a:ahLst/>
              <a:cxnLst/>
              <a:rect l="l" t="t" r="r" b="b"/>
              <a:pathLst>
                <a:path w="41919" h="4641" extrusionOk="0">
                  <a:moveTo>
                    <a:pt x="20593" y="1"/>
                  </a:moveTo>
                  <a:cubicBezTo>
                    <a:pt x="19006" y="1"/>
                    <a:pt x="17419" y="367"/>
                    <a:pt x="15913" y="1059"/>
                  </a:cubicBezTo>
                  <a:lnTo>
                    <a:pt x="13227" y="2321"/>
                  </a:lnTo>
                  <a:cubicBezTo>
                    <a:pt x="10907" y="3379"/>
                    <a:pt x="8384" y="3948"/>
                    <a:pt x="5820" y="3948"/>
                  </a:cubicBezTo>
                  <a:lnTo>
                    <a:pt x="0" y="3948"/>
                  </a:lnTo>
                  <a:lnTo>
                    <a:pt x="0" y="4640"/>
                  </a:lnTo>
                  <a:lnTo>
                    <a:pt x="5820" y="4640"/>
                  </a:lnTo>
                  <a:cubicBezTo>
                    <a:pt x="8465" y="4640"/>
                    <a:pt x="11111" y="4030"/>
                    <a:pt x="13512" y="2931"/>
                  </a:cubicBezTo>
                  <a:lnTo>
                    <a:pt x="16198" y="1669"/>
                  </a:lnTo>
                  <a:cubicBezTo>
                    <a:pt x="17581" y="1018"/>
                    <a:pt x="19087" y="693"/>
                    <a:pt x="20593" y="693"/>
                  </a:cubicBezTo>
                  <a:cubicBezTo>
                    <a:pt x="22302" y="693"/>
                    <a:pt x="24012" y="1100"/>
                    <a:pt x="25517" y="1954"/>
                  </a:cubicBezTo>
                  <a:lnTo>
                    <a:pt x="26291" y="2402"/>
                  </a:lnTo>
                  <a:cubicBezTo>
                    <a:pt x="28977" y="3867"/>
                    <a:pt x="31988" y="4640"/>
                    <a:pt x="35081" y="4640"/>
                  </a:cubicBezTo>
                  <a:lnTo>
                    <a:pt x="41918" y="4640"/>
                  </a:lnTo>
                  <a:lnTo>
                    <a:pt x="41918" y="3948"/>
                  </a:lnTo>
                  <a:lnTo>
                    <a:pt x="35081" y="3948"/>
                  </a:lnTo>
                  <a:cubicBezTo>
                    <a:pt x="32110" y="3948"/>
                    <a:pt x="29221" y="3216"/>
                    <a:pt x="26616" y="1792"/>
                  </a:cubicBezTo>
                  <a:lnTo>
                    <a:pt x="25843" y="1344"/>
                  </a:lnTo>
                  <a:cubicBezTo>
                    <a:pt x="24215" y="449"/>
                    <a:pt x="22384" y="1"/>
                    <a:pt x="205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35"/>
            <p:cNvSpPr/>
            <p:nvPr/>
          </p:nvSpPr>
          <p:spPr>
            <a:xfrm>
              <a:off x="4825375" y="1479375"/>
              <a:ext cx="96675" cy="97700"/>
            </a:xfrm>
            <a:custGeom>
              <a:avLst/>
              <a:gdLst/>
              <a:ahLst/>
              <a:cxnLst/>
              <a:rect l="l" t="t" r="r" b="b"/>
              <a:pathLst>
                <a:path w="3867" h="3908" extrusionOk="0">
                  <a:moveTo>
                    <a:pt x="0" y="1"/>
                  </a:moveTo>
                  <a:lnTo>
                    <a:pt x="0" y="3908"/>
                  </a:lnTo>
                  <a:lnTo>
                    <a:pt x="3866" y="3908"/>
                  </a:lnTo>
                  <a:lnTo>
                    <a:pt x="38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35"/>
            <p:cNvSpPr/>
            <p:nvPr/>
          </p:nvSpPr>
          <p:spPr>
            <a:xfrm>
              <a:off x="4825375" y="1599425"/>
              <a:ext cx="96675" cy="96700"/>
            </a:xfrm>
            <a:custGeom>
              <a:avLst/>
              <a:gdLst/>
              <a:ahLst/>
              <a:cxnLst/>
              <a:rect l="l" t="t" r="r" b="b"/>
              <a:pathLst>
                <a:path w="3867" h="3868" extrusionOk="0">
                  <a:moveTo>
                    <a:pt x="0" y="1"/>
                  </a:moveTo>
                  <a:lnTo>
                    <a:pt x="0" y="3867"/>
                  </a:lnTo>
                  <a:lnTo>
                    <a:pt x="3866" y="3867"/>
                  </a:lnTo>
                  <a:lnTo>
                    <a:pt x="38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35"/>
            <p:cNvSpPr/>
            <p:nvPr/>
          </p:nvSpPr>
          <p:spPr>
            <a:xfrm>
              <a:off x="4825375" y="1804950"/>
              <a:ext cx="96675" cy="96675"/>
            </a:xfrm>
            <a:custGeom>
              <a:avLst/>
              <a:gdLst/>
              <a:ahLst/>
              <a:cxnLst/>
              <a:rect l="l" t="t" r="r" b="b"/>
              <a:pathLst>
                <a:path w="3867" h="3867" extrusionOk="0">
                  <a:moveTo>
                    <a:pt x="0" y="1"/>
                  </a:moveTo>
                  <a:lnTo>
                    <a:pt x="0" y="3867"/>
                  </a:lnTo>
                  <a:lnTo>
                    <a:pt x="3866" y="3867"/>
                  </a:lnTo>
                  <a:lnTo>
                    <a:pt x="38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35"/>
            <p:cNvSpPr/>
            <p:nvPr/>
          </p:nvSpPr>
          <p:spPr>
            <a:xfrm>
              <a:off x="4825375" y="1924000"/>
              <a:ext cx="96675" cy="97700"/>
            </a:xfrm>
            <a:custGeom>
              <a:avLst/>
              <a:gdLst/>
              <a:ahLst/>
              <a:cxnLst/>
              <a:rect l="l" t="t" r="r" b="b"/>
              <a:pathLst>
                <a:path w="3867" h="3908" extrusionOk="0">
                  <a:moveTo>
                    <a:pt x="0" y="0"/>
                  </a:moveTo>
                  <a:lnTo>
                    <a:pt x="0" y="3907"/>
                  </a:lnTo>
                  <a:lnTo>
                    <a:pt x="3866" y="3907"/>
                  </a:lnTo>
                  <a:lnTo>
                    <a:pt x="386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35"/>
            <p:cNvSpPr/>
            <p:nvPr/>
          </p:nvSpPr>
          <p:spPr>
            <a:xfrm>
              <a:off x="3644125" y="1479375"/>
              <a:ext cx="96700" cy="97700"/>
            </a:xfrm>
            <a:custGeom>
              <a:avLst/>
              <a:gdLst/>
              <a:ahLst/>
              <a:cxnLst/>
              <a:rect l="l" t="t" r="r" b="b"/>
              <a:pathLst>
                <a:path w="3868" h="3908" extrusionOk="0">
                  <a:moveTo>
                    <a:pt x="1" y="1"/>
                  </a:moveTo>
                  <a:lnTo>
                    <a:pt x="1" y="3908"/>
                  </a:lnTo>
                  <a:lnTo>
                    <a:pt x="3867" y="3908"/>
                  </a:lnTo>
                  <a:lnTo>
                    <a:pt x="38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35"/>
            <p:cNvSpPr/>
            <p:nvPr/>
          </p:nvSpPr>
          <p:spPr>
            <a:xfrm>
              <a:off x="3644125" y="1599425"/>
              <a:ext cx="96700" cy="96700"/>
            </a:xfrm>
            <a:custGeom>
              <a:avLst/>
              <a:gdLst/>
              <a:ahLst/>
              <a:cxnLst/>
              <a:rect l="l" t="t" r="r" b="b"/>
              <a:pathLst>
                <a:path w="3868" h="3868" extrusionOk="0">
                  <a:moveTo>
                    <a:pt x="1" y="1"/>
                  </a:moveTo>
                  <a:lnTo>
                    <a:pt x="1" y="3867"/>
                  </a:lnTo>
                  <a:lnTo>
                    <a:pt x="3867" y="3867"/>
                  </a:lnTo>
                  <a:lnTo>
                    <a:pt x="38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35"/>
            <p:cNvSpPr/>
            <p:nvPr/>
          </p:nvSpPr>
          <p:spPr>
            <a:xfrm>
              <a:off x="3644125" y="1804950"/>
              <a:ext cx="96700" cy="96675"/>
            </a:xfrm>
            <a:custGeom>
              <a:avLst/>
              <a:gdLst/>
              <a:ahLst/>
              <a:cxnLst/>
              <a:rect l="l" t="t" r="r" b="b"/>
              <a:pathLst>
                <a:path w="3868" h="3867" extrusionOk="0">
                  <a:moveTo>
                    <a:pt x="1" y="1"/>
                  </a:moveTo>
                  <a:lnTo>
                    <a:pt x="1" y="3867"/>
                  </a:lnTo>
                  <a:lnTo>
                    <a:pt x="3867" y="3867"/>
                  </a:lnTo>
                  <a:lnTo>
                    <a:pt x="38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35"/>
            <p:cNvSpPr/>
            <p:nvPr/>
          </p:nvSpPr>
          <p:spPr>
            <a:xfrm>
              <a:off x="3644125" y="1924000"/>
              <a:ext cx="96700" cy="97700"/>
            </a:xfrm>
            <a:custGeom>
              <a:avLst/>
              <a:gdLst/>
              <a:ahLst/>
              <a:cxnLst/>
              <a:rect l="l" t="t" r="r" b="b"/>
              <a:pathLst>
                <a:path w="3868" h="3908" extrusionOk="0">
                  <a:moveTo>
                    <a:pt x="1" y="0"/>
                  </a:moveTo>
                  <a:lnTo>
                    <a:pt x="1" y="3907"/>
                  </a:lnTo>
                  <a:lnTo>
                    <a:pt x="3867" y="3907"/>
                  </a:lnTo>
                  <a:lnTo>
                    <a:pt x="386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35"/>
            <p:cNvSpPr/>
            <p:nvPr/>
          </p:nvSpPr>
          <p:spPr>
            <a:xfrm>
              <a:off x="4389900" y="105307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4" y="82"/>
                    <a:pt x="1" y="245"/>
                    <a:pt x="1" y="448"/>
                  </a:cubicBezTo>
                  <a:cubicBezTo>
                    <a:pt x="1" y="692"/>
                    <a:pt x="164" y="855"/>
                    <a:pt x="367" y="855"/>
                  </a:cubicBezTo>
                  <a:lnTo>
                    <a:pt x="1954" y="855"/>
                  </a:lnTo>
                  <a:cubicBezTo>
                    <a:pt x="2158" y="855"/>
                    <a:pt x="2321" y="692"/>
                    <a:pt x="2321" y="448"/>
                  </a:cubicBezTo>
                  <a:cubicBezTo>
                    <a:pt x="2321" y="245"/>
                    <a:pt x="2158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1" y="82"/>
                    <a:pt x="3297" y="245"/>
                    <a:pt x="3297" y="448"/>
                  </a:cubicBezTo>
                  <a:cubicBezTo>
                    <a:pt x="3297" y="692"/>
                    <a:pt x="3501" y="855"/>
                    <a:pt x="3704" y="855"/>
                  </a:cubicBezTo>
                  <a:lnTo>
                    <a:pt x="7815" y="855"/>
                  </a:lnTo>
                  <a:cubicBezTo>
                    <a:pt x="8059" y="855"/>
                    <a:pt x="8222" y="692"/>
                    <a:pt x="8222" y="448"/>
                  </a:cubicBezTo>
                  <a:cubicBezTo>
                    <a:pt x="8222" y="245"/>
                    <a:pt x="8059" y="82"/>
                    <a:pt x="7815" y="82"/>
                  </a:cubicBezTo>
                  <a:close/>
                  <a:moveTo>
                    <a:pt x="9565" y="0"/>
                  </a:moveTo>
                  <a:cubicBezTo>
                    <a:pt x="9320" y="0"/>
                    <a:pt x="9117" y="204"/>
                    <a:pt x="9117" y="448"/>
                  </a:cubicBezTo>
                  <a:cubicBezTo>
                    <a:pt x="9117" y="692"/>
                    <a:pt x="9320" y="896"/>
                    <a:pt x="9565" y="896"/>
                  </a:cubicBezTo>
                  <a:cubicBezTo>
                    <a:pt x="9850" y="896"/>
                    <a:pt x="10053" y="692"/>
                    <a:pt x="10053" y="448"/>
                  </a:cubicBezTo>
                  <a:cubicBezTo>
                    <a:pt x="10053" y="204"/>
                    <a:pt x="9850" y="0"/>
                    <a:pt x="9565" y="0"/>
                  </a:cubicBezTo>
                  <a:close/>
                  <a:moveTo>
                    <a:pt x="10948" y="0"/>
                  </a:moveTo>
                  <a:cubicBezTo>
                    <a:pt x="10704" y="0"/>
                    <a:pt x="10501" y="204"/>
                    <a:pt x="10501" y="448"/>
                  </a:cubicBezTo>
                  <a:cubicBezTo>
                    <a:pt x="10501" y="692"/>
                    <a:pt x="10704" y="896"/>
                    <a:pt x="10948" y="896"/>
                  </a:cubicBezTo>
                  <a:cubicBezTo>
                    <a:pt x="11193" y="896"/>
                    <a:pt x="11396" y="692"/>
                    <a:pt x="11396" y="448"/>
                  </a:cubicBezTo>
                  <a:cubicBezTo>
                    <a:pt x="11396" y="204"/>
                    <a:pt x="11193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7" y="0"/>
                    <a:pt x="11844" y="204"/>
                    <a:pt x="11844" y="448"/>
                  </a:cubicBezTo>
                  <a:cubicBezTo>
                    <a:pt x="11844" y="692"/>
                    <a:pt x="12047" y="896"/>
                    <a:pt x="12291" y="896"/>
                  </a:cubicBezTo>
                  <a:cubicBezTo>
                    <a:pt x="12536" y="896"/>
                    <a:pt x="12739" y="692"/>
                    <a:pt x="12739" y="448"/>
                  </a:cubicBezTo>
                  <a:cubicBezTo>
                    <a:pt x="12739" y="204"/>
                    <a:pt x="12536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90" y="0"/>
                    <a:pt x="13187" y="204"/>
                    <a:pt x="13187" y="448"/>
                  </a:cubicBezTo>
                  <a:cubicBezTo>
                    <a:pt x="13187" y="692"/>
                    <a:pt x="13390" y="896"/>
                    <a:pt x="13634" y="896"/>
                  </a:cubicBezTo>
                  <a:cubicBezTo>
                    <a:pt x="13879" y="896"/>
                    <a:pt x="14082" y="692"/>
                    <a:pt x="14082" y="448"/>
                  </a:cubicBezTo>
                  <a:cubicBezTo>
                    <a:pt x="14082" y="204"/>
                    <a:pt x="13879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3" y="0"/>
                    <a:pt x="14530" y="204"/>
                    <a:pt x="14530" y="448"/>
                  </a:cubicBezTo>
                  <a:cubicBezTo>
                    <a:pt x="14530" y="692"/>
                    <a:pt x="14733" y="896"/>
                    <a:pt x="14977" y="896"/>
                  </a:cubicBezTo>
                  <a:cubicBezTo>
                    <a:pt x="15222" y="896"/>
                    <a:pt x="15425" y="692"/>
                    <a:pt x="15425" y="448"/>
                  </a:cubicBezTo>
                  <a:cubicBezTo>
                    <a:pt x="15425" y="204"/>
                    <a:pt x="15222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6" y="0"/>
                    <a:pt x="15873" y="204"/>
                    <a:pt x="15873" y="448"/>
                  </a:cubicBezTo>
                  <a:cubicBezTo>
                    <a:pt x="15873" y="692"/>
                    <a:pt x="16076" y="896"/>
                    <a:pt x="16320" y="896"/>
                  </a:cubicBezTo>
                  <a:cubicBezTo>
                    <a:pt x="16565" y="896"/>
                    <a:pt x="16768" y="692"/>
                    <a:pt x="16768" y="448"/>
                  </a:cubicBezTo>
                  <a:cubicBezTo>
                    <a:pt x="16768" y="204"/>
                    <a:pt x="16565" y="0"/>
                    <a:pt x="16320" y="0"/>
                  </a:cubicBezTo>
                  <a:close/>
                  <a:moveTo>
                    <a:pt x="367" y="1873"/>
                  </a:moveTo>
                  <a:cubicBezTo>
                    <a:pt x="164" y="1873"/>
                    <a:pt x="1" y="2035"/>
                    <a:pt x="1" y="2239"/>
                  </a:cubicBezTo>
                  <a:cubicBezTo>
                    <a:pt x="1" y="2483"/>
                    <a:pt x="164" y="2646"/>
                    <a:pt x="367" y="2646"/>
                  </a:cubicBezTo>
                  <a:lnTo>
                    <a:pt x="1954" y="2646"/>
                  </a:lnTo>
                  <a:cubicBezTo>
                    <a:pt x="2158" y="2646"/>
                    <a:pt x="2321" y="2483"/>
                    <a:pt x="2321" y="2239"/>
                  </a:cubicBezTo>
                  <a:cubicBezTo>
                    <a:pt x="2321" y="2035"/>
                    <a:pt x="2158" y="1873"/>
                    <a:pt x="1954" y="1873"/>
                  </a:cubicBezTo>
                  <a:close/>
                  <a:moveTo>
                    <a:pt x="3704" y="1873"/>
                  </a:moveTo>
                  <a:cubicBezTo>
                    <a:pt x="3501" y="1873"/>
                    <a:pt x="3297" y="2035"/>
                    <a:pt x="3297" y="2239"/>
                  </a:cubicBezTo>
                  <a:cubicBezTo>
                    <a:pt x="3297" y="2483"/>
                    <a:pt x="3501" y="2646"/>
                    <a:pt x="3704" y="2646"/>
                  </a:cubicBezTo>
                  <a:lnTo>
                    <a:pt x="7815" y="2646"/>
                  </a:lnTo>
                  <a:cubicBezTo>
                    <a:pt x="8059" y="2646"/>
                    <a:pt x="8222" y="2483"/>
                    <a:pt x="8222" y="2239"/>
                  </a:cubicBezTo>
                  <a:cubicBezTo>
                    <a:pt x="8222" y="2035"/>
                    <a:pt x="8059" y="1873"/>
                    <a:pt x="7815" y="1873"/>
                  </a:cubicBezTo>
                  <a:close/>
                  <a:moveTo>
                    <a:pt x="367" y="3663"/>
                  </a:moveTo>
                  <a:cubicBezTo>
                    <a:pt x="164" y="3663"/>
                    <a:pt x="1" y="3826"/>
                    <a:pt x="1" y="4070"/>
                  </a:cubicBezTo>
                  <a:cubicBezTo>
                    <a:pt x="1" y="4274"/>
                    <a:pt x="164" y="4436"/>
                    <a:pt x="367" y="4436"/>
                  </a:cubicBezTo>
                  <a:lnTo>
                    <a:pt x="1954" y="4436"/>
                  </a:lnTo>
                  <a:cubicBezTo>
                    <a:pt x="2158" y="4436"/>
                    <a:pt x="2321" y="4274"/>
                    <a:pt x="2321" y="4070"/>
                  </a:cubicBezTo>
                  <a:cubicBezTo>
                    <a:pt x="2321" y="3826"/>
                    <a:pt x="2158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1" y="3663"/>
                    <a:pt x="3297" y="3826"/>
                    <a:pt x="3297" y="4070"/>
                  </a:cubicBezTo>
                  <a:cubicBezTo>
                    <a:pt x="3297" y="4274"/>
                    <a:pt x="3501" y="4436"/>
                    <a:pt x="3704" y="4436"/>
                  </a:cubicBezTo>
                  <a:lnTo>
                    <a:pt x="7815" y="4436"/>
                  </a:lnTo>
                  <a:cubicBezTo>
                    <a:pt x="8059" y="4436"/>
                    <a:pt x="8222" y="4274"/>
                    <a:pt x="8222" y="4070"/>
                  </a:cubicBezTo>
                  <a:cubicBezTo>
                    <a:pt x="8222" y="3826"/>
                    <a:pt x="8059" y="3663"/>
                    <a:pt x="7815" y="3663"/>
                  </a:cubicBezTo>
                  <a:close/>
                  <a:moveTo>
                    <a:pt x="9565" y="3623"/>
                  </a:moveTo>
                  <a:cubicBezTo>
                    <a:pt x="9320" y="3623"/>
                    <a:pt x="9117" y="3826"/>
                    <a:pt x="9117" y="4070"/>
                  </a:cubicBezTo>
                  <a:cubicBezTo>
                    <a:pt x="9117" y="4314"/>
                    <a:pt x="9320" y="4518"/>
                    <a:pt x="9565" y="4518"/>
                  </a:cubicBezTo>
                  <a:cubicBezTo>
                    <a:pt x="9850" y="4518"/>
                    <a:pt x="10053" y="4314"/>
                    <a:pt x="10053" y="4070"/>
                  </a:cubicBezTo>
                  <a:cubicBezTo>
                    <a:pt x="10053" y="3826"/>
                    <a:pt x="9850" y="3623"/>
                    <a:pt x="9565" y="3623"/>
                  </a:cubicBezTo>
                  <a:close/>
                  <a:moveTo>
                    <a:pt x="10948" y="3623"/>
                  </a:moveTo>
                  <a:cubicBezTo>
                    <a:pt x="10704" y="3623"/>
                    <a:pt x="10501" y="3826"/>
                    <a:pt x="10501" y="4070"/>
                  </a:cubicBezTo>
                  <a:cubicBezTo>
                    <a:pt x="10501" y="4314"/>
                    <a:pt x="10704" y="4518"/>
                    <a:pt x="10948" y="4518"/>
                  </a:cubicBezTo>
                  <a:cubicBezTo>
                    <a:pt x="11193" y="4518"/>
                    <a:pt x="11396" y="4314"/>
                    <a:pt x="11396" y="4070"/>
                  </a:cubicBezTo>
                  <a:cubicBezTo>
                    <a:pt x="11396" y="3826"/>
                    <a:pt x="11193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7" y="3623"/>
                    <a:pt x="11844" y="3826"/>
                    <a:pt x="11844" y="4070"/>
                  </a:cubicBezTo>
                  <a:cubicBezTo>
                    <a:pt x="11844" y="4314"/>
                    <a:pt x="12047" y="4518"/>
                    <a:pt x="12291" y="4518"/>
                  </a:cubicBezTo>
                  <a:cubicBezTo>
                    <a:pt x="12536" y="4518"/>
                    <a:pt x="12739" y="4314"/>
                    <a:pt x="12739" y="4070"/>
                  </a:cubicBezTo>
                  <a:cubicBezTo>
                    <a:pt x="12739" y="3826"/>
                    <a:pt x="12536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90" y="3623"/>
                    <a:pt x="13187" y="3826"/>
                    <a:pt x="13187" y="4070"/>
                  </a:cubicBezTo>
                  <a:cubicBezTo>
                    <a:pt x="13187" y="4314"/>
                    <a:pt x="13390" y="4518"/>
                    <a:pt x="13634" y="4518"/>
                  </a:cubicBezTo>
                  <a:cubicBezTo>
                    <a:pt x="13879" y="4518"/>
                    <a:pt x="14082" y="4314"/>
                    <a:pt x="14082" y="4070"/>
                  </a:cubicBezTo>
                  <a:cubicBezTo>
                    <a:pt x="14082" y="3826"/>
                    <a:pt x="13879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3" y="3623"/>
                    <a:pt x="14530" y="3826"/>
                    <a:pt x="14530" y="4070"/>
                  </a:cubicBezTo>
                  <a:cubicBezTo>
                    <a:pt x="14530" y="4314"/>
                    <a:pt x="14733" y="4518"/>
                    <a:pt x="14977" y="4518"/>
                  </a:cubicBezTo>
                  <a:cubicBezTo>
                    <a:pt x="15222" y="4518"/>
                    <a:pt x="15425" y="4314"/>
                    <a:pt x="15425" y="4070"/>
                  </a:cubicBezTo>
                  <a:cubicBezTo>
                    <a:pt x="15425" y="3826"/>
                    <a:pt x="15222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6" y="3623"/>
                    <a:pt x="15873" y="3826"/>
                    <a:pt x="15873" y="4070"/>
                  </a:cubicBezTo>
                  <a:cubicBezTo>
                    <a:pt x="15873" y="4314"/>
                    <a:pt x="16076" y="4518"/>
                    <a:pt x="16320" y="4518"/>
                  </a:cubicBezTo>
                  <a:cubicBezTo>
                    <a:pt x="16565" y="4518"/>
                    <a:pt x="16768" y="4314"/>
                    <a:pt x="16768" y="4070"/>
                  </a:cubicBezTo>
                  <a:cubicBezTo>
                    <a:pt x="16768" y="3826"/>
                    <a:pt x="16565" y="3623"/>
                    <a:pt x="16320" y="3623"/>
                  </a:cubicBezTo>
                  <a:close/>
                  <a:moveTo>
                    <a:pt x="367" y="5454"/>
                  </a:moveTo>
                  <a:cubicBezTo>
                    <a:pt x="164" y="5454"/>
                    <a:pt x="1" y="5617"/>
                    <a:pt x="1" y="5861"/>
                  </a:cubicBezTo>
                  <a:cubicBezTo>
                    <a:pt x="1" y="6064"/>
                    <a:pt x="164" y="6227"/>
                    <a:pt x="367" y="6227"/>
                  </a:cubicBezTo>
                  <a:lnTo>
                    <a:pt x="1954" y="6227"/>
                  </a:lnTo>
                  <a:cubicBezTo>
                    <a:pt x="2158" y="6227"/>
                    <a:pt x="2321" y="6064"/>
                    <a:pt x="2321" y="5861"/>
                  </a:cubicBezTo>
                  <a:cubicBezTo>
                    <a:pt x="2321" y="5617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297" y="5617"/>
                    <a:pt x="3297" y="5861"/>
                  </a:cubicBezTo>
                  <a:cubicBezTo>
                    <a:pt x="3297" y="6064"/>
                    <a:pt x="3501" y="6227"/>
                    <a:pt x="3704" y="6227"/>
                  </a:cubicBezTo>
                  <a:lnTo>
                    <a:pt x="7815" y="6227"/>
                  </a:lnTo>
                  <a:cubicBezTo>
                    <a:pt x="8059" y="6227"/>
                    <a:pt x="8222" y="6064"/>
                    <a:pt x="8222" y="5861"/>
                  </a:cubicBezTo>
                  <a:cubicBezTo>
                    <a:pt x="8222" y="5617"/>
                    <a:pt x="8059" y="5454"/>
                    <a:pt x="7815" y="5454"/>
                  </a:cubicBezTo>
                  <a:close/>
                  <a:moveTo>
                    <a:pt x="367" y="7245"/>
                  </a:moveTo>
                  <a:cubicBezTo>
                    <a:pt x="164" y="7245"/>
                    <a:pt x="1" y="7448"/>
                    <a:pt x="1" y="7652"/>
                  </a:cubicBezTo>
                  <a:cubicBezTo>
                    <a:pt x="1" y="7855"/>
                    <a:pt x="164" y="8018"/>
                    <a:pt x="367" y="8018"/>
                  </a:cubicBezTo>
                  <a:lnTo>
                    <a:pt x="1954" y="8018"/>
                  </a:lnTo>
                  <a:cubicBezTo>
                    <a:pt x="2158" y="8018"/>
                    <a:pt x="2321" y="7855"/>
                    <a:pt x="2321" y="7652"/>
                  </a:cubicBezTo>
                  <a:cubicBezTo>
                    <a:pt x="2321" y="7448"/>
                    <a:pt x="2158" y="7245"/>
                    <a:pt x="1954" y="7245"/>
                  </a:cubicBezTo>
                  <a:close/>
                  <a:moveTo>
                    <a:pt x="3704" y="7245"/>
                  </a:moveTo>
                  <a:cubicBezTo>
                    <a:pt x="3501" y="7245"/>
                    <a:pt x="3297" y="7448"/>
                    <a:pt x="3297" y="7652"/>
                  </a:cubicBezTo>
                  <a:cubicBezTo>
                    <a:pt x="3297" y="7855"/>
                    <a:pt x="3501" y="8018"/>
                    <a:pt x="3704" y="8018"/>
                  </a:cubicBezTo>
                  <a:lnTo>
                    <a:pt x="7815" y="8018"/>
                  </a:lnTo>
                  <a:cubicBezTo>
                    <a:pt x="8059" y="8018"/>
                    <a:pt x="8222" y="7855"/>
                    <a:pt x="8222" y="7652"/>
                  </a:cubicBezTo>
                  <a:cubicBezTo>
                    <a:pt x="8222" y="7448"/>
                    <a:pt x="8059" y="7245"/>
                    <a:pt x="7815" y="7245"/>
                  </a:cubicBezTo>
                  <a:close/>
                  <a:moveTo>
                    <a:pt x="14204" y="8750"/>
                  </a:moveTo>
                  <a:cubicBezTo>
                    <a:pt x="13960" y="8750"/>
                    <a:pt x="13756" y="8954"/>
                    <a:pt x="13756" y="9239"/>
                  </a:cubicBezTo>
                  <a:cubicBezTo>
                    <a:pt x="13756" y="9483"/>
                    <a:pt x="13960" y="9686"/>
                    <a:pt x="14204" y="9686"/>
                  </a:cubicBezTo>
                  <a:cubicBezTo>
                    <a:pt x="14448" y="9686"/>
                    <a:pt x="14652" y="9483"/>
                    <a:pt x="14652" y="9239"/>
                  </a:cubicBezTo>
                  <a:cubicBezTo>
                    <a:pt x="14652" y="8954"/>
                    <a:pt x="14448" y="8750"/>
                    <a:pt x="14204" y="8750"/>
                  </a:cubicBezTo>
                  <a:close/>
                  <a:moveTo>
                    <a:pt x="15547" y="8750"/>
                  </a:moveTo>
                  <a:cubicBezTo>
                    <a:pt x="15303" y="8750"/>
                    <a:pt x="15099" y="8954"/>
                    <a:pt x="15099" y="9239"/>
                  </a:cubicBezTo>
                  <a:cubicBezTo>
                    <a:pt x="15099" y="9483"/>
                    <a:pt x="15303" y="9686"/>
                    <a:pt x="15547" y="9686"/>
                  </a:cubicBezTo>
                  <a:cubicBezTo>
                    <a:pt x="15791" y="9686"/>
                    <a:pt x="15995" y="9483"/>
                    <a:pt x="15995" y="9239"/>
                  </a:cubicBezTo>
                  <a:cubicBezTo>
                    <a:pt x="15995" y="8954"/>
                    <a:pt x="15791" y="8750"/>
                    <a:pt x="15547" y="8750"/>
                  </a:cubicBezTo>
                  <a:close/>
                  <a:moveTo>
                    <a:pt x="16890" y="8750"/>
                  </a:moveTo>
                  <a:cubicBezTo>
                    <a:pt x="16646" y="8750"/>
                    <a:pt x="16442" y="8954"/>
                    <a:pt x="16442" y="9239"/>
                  </a:cubicBezTo>
                  <a:cubicBezTo>
                    <a:pt x="16442" y="9483"/>
                    <a:pt x="16646" y="9686"/>
                    <a:pt x="16890" y="9686"/>
                  </a:cubicBezTo>
                  <a:cubicBezTo>
                    <a:pt x="17134" y="9686"/>
                    <a:pt x="17338" y="9483"/>
                    <a:pt x="17338" y="9239"/>
                  </a:cubicBezTo>
                  <a:cubicBezTo>
                    <a:pt x="17338" y="8954"/>
                    <a:pt x="17134" y="8750"/>
                    <a:pt x="16890" y="8750"/>
                  </a:cubicBezTo>
                  <a:close/>
                  <a:moveTo>
                    <a:pt x="18233" y="8750"/>
                  </a:moveTo>
                  <a:cubicBezTo>
                    <a:pt x="17989" y="8750"/>
                    <a:pt x="17785" y="8954"/>
                    <a:pt x="17785" y="9239"/>
                  </a:cubicBezTo>
                  <a:cubicBezTo>
                    <a:pt x="17785" y="9483"/>
                    <a:pt x="17989" y="9686"/>
                    <a:pt x="18233" y="9686"/>
                  </a:cubicBezTo>
                  <a:cubicBezTo>
                    <a:pt x="18477" y="9686"/>
                    <a:pt x="18681" y="9483"/>
                    <a:pt x="18681" y="9239"/>
                  </a:cubicBezTo>
                  <a:cubicBezTo>
                    <a:pt x="18681" y="8954"/>
                    <a:pt x="18477" y="8750"/>
                    <a:pt x="18233" y="8750"/>
                  </a:cubicBezTo>
                  <a:close/>
                  <a:moveTo>
                    <a:pt x="19576" y="8750"/>
                  </a:moveTo>
                  <a:cubicBezTo>
                    <a:pt x="19332" y="8750"/>
                    <a:pt x="19128" y="8954"/>
                    <a:pt x="19128" y="9239"/>
                  </a:cubicBezTo>
                  <a:cubicBezTo>
                    <a:pt x="19128" y="9483"/>
                    <a:pt x="19332" y="9686"/>
                    <a:pt x="19576" y="9686"/>
                  </a:cubicBezTo>
                  <a:cubicBezTo>
                    <a:pt x="19820" y="9686"/>
                    <a:pt x="20024" y="9483"/>
                    <a:pt x="20024" y="9239"/>
                  </a:cubicBezTo>
                  <a:cubicBezTo>
                    <a:pt x="20024" y="8954"/>
                    <a:pt x="19820" y="8750"/>
                    <a:pt x="19576" y="8750"/>
                  </a:cubicBezTo>
                  <a:close/>
                  <a:moveTo>
                    <a:pt x="20919" y="8750"/>
                  </a:moveTo>
                  <a:cubicBezTo>
                    <a:pt x="20675" y="8750"/>
                    <a:pt x="20471" y="8954"/>
                    <a:pt x="20471" y="9239"/>
                  </a:cubicBezTo>
                  <a:cubicBezTo>
                    <a:pt x="20471" y="9483"/>
                    <a:pt x="20675" y="9686"/>
                    <a:pt x="20919" y="9686"/>
                  </a:cubicBezTo>
                  <a:cubicBezTo>
                    <a:pt x="21163" y="9686"/>
                    <a:pt x="21367" y="9483"/>
                    <a:pt x="21367" y="9239"/>
                  </a:cubicBezTo>
                  <a:cubicBezTo>
                    <a:pt x="21367" y="8954"/>
                    <a:pt x="21163" y="8750"/>
                    <a:pt x="20919" y="8750"/>
                  </a:cubicBezTo>
                  <a:close/>
                  <a:moveTo>
                    <a:pt x="367" y="9076"/>
                  </a:moveTo>
                  <a:cubicBezTo>
                    <a:pt x="164" y="9076"/>
                    <a:pt x="1" y="9239"/>
                    <a:pt x="1" y="9442"/>
                  </a:cubicBezTo>
                  <a:cubicBezTo>
                    <a:pt x="1" y="9646"/>
                    <a:pt x="164" y="9849"/>
                    <a:pt x="367" y="9849"/>
                  </a:cubicBezTo>
                  <a:lnTo>
                    <a:pt x="1954" y="9849"/>
                  </a:lnTo>
                  <a:cubicBezTo>
                    <a:pt x="2158" y="9849"/>
                    <a:pt x="2321" y="9646"/>
                    <a:pt x="2321" y="9442"/>
                  </a:cubicBezTo>
                  <a:cubicBezTo>
                    <a:pt x="2321" y="9239"/>
                    <a:pt x="2158" y="9076"/>
                    <a:pt x="1954" y="9076"/>
                  </a:cubicBezTo>
                  <a:close/>
                  <a:moveTo>
                    <a:pt x="8629" y="9076"/>
                  </a:moveTo>
                  <a:cubicBezTo>
                    <a:pt x="8425" y="9076"/>
                    <a:pt x="8262" y="9239"/>
                    <a:pt x="8262" y="9442"/>
                  </a:cubicBezTo>
                  <a:cubicBezTo>
                    <a:pt x="8262" y="9646"/>
                    <a:pt x="8425" y="9849"/>
                    <a:pt x="8629" y="9849"/>
                  </a:cubicBezTo>
                  <a:lnTo>
                    <a:pt x="12780" y="9849"/>
                  </a:lnTo>
                  <a:cubicBezTo>
                    <a:pt x="12983" y="9849"/>
                    <a:pt x="13146" y="9646"/>
                    <a:pt x="13146" y="9442"/>
                  </a:cubicBezTo>
                  <a:cubicBezTo>
                    <a:pt x="13146" y="9239"/>
                    <a:pt x="12983" y="9076"/>
                    <a:pt x="12780" y="9076"/>
                  </a:cubicBezTo>
                  <a:close/>
                  <a:moveTo>
                    <a:pt x="367" y="10867"/>
                  </a:moveTo>
                  <a:cubicBezTo>
                    <a:pt x="164" y="10867"/>
                    <a:pt x="1" y="11029"/>
                    <a:pt x="1" y="11233"/>
                  </a:cubicBezTo>
                  <a:cubicBezTo>
                    <a:pt x="1" y="11436"/>
                    <a:pt x="164" y="11640"/>
                    <a:pt x="367" y="11640"/>
                  </a:cubicBezTo>
                  <a:lnTo>
                    <a:pt x="1954" y="11640"/>
                  </a:lnTo>
                  <a:cubicBezTo>
                    <a:pt x="2158" y="11640"/>
                    <a:pt x="2321" y="11436"/>
                    <a:pt x="2321" y="11233"/>
                  </a:cubicBezTo>
                  <a:cubicBezTo>
                    <a:pt x="2321" y="11029"/>
                    <a:pt x="2158" y="10867"/>
                    <a:pt x="1954" y="10867"/>
                  </a:cubicBezTo>
                  <a:close/>
                  <a:moveTo>
                    <a:pt x="8629" y="10867"/>
                  </a:moveTo>
                  <a:cubicBezTo>
                    <a:pt x="8425" y="10867"/>
                    <a:pt x="8262" y="11029"/>
                    <a:pt x="8262" y="11233"/>
                  </a:cubicBezTo>
                  <a:cubicBezTo>
                    <a:pt x="8262" y="11436"/>
                    <a:pt x="8425" y="11640"/>
                    <a:pt x="8629" y="11640"/>
                  </a:cubicBezTo>
                  <a:lnTo>
                    <a:pt x="12780" y="11640"/>
                  </a:lnTo>
                  <a:cubicBezTo>
                    <a:pt x="12983" y="11640"/>
                    <a:pt x="13146" y="11436"/>
                    <a:pt x="13146" y="11233"/>
                  </a:cubicBezTo>
                  <a:cubicBezTo>
                    <a:pt x="13146" y="11029"/>
                    <a:pt x="12983" y="10867"/>
                    <a:pt x="12780" y="10867"/>
                  </a:cubicBezTo>
                  <a:close/>
                  <a:moveTo>
                    <a:pt x="14204" y="12495"/>
                  </a:moveTo>
                  <a:cubicBezTo>
                    <a:pt x="13960" y="12495"/>
                    <a:pt x="13756" y="12657"/>
                    <a:pt x="13756" y="12942"/>
                  </a:cubicBezTo>
                  <a:cubicBezTo>
                    <a:pt x="13756" y="13186"/>
                    <a:pt x="13960" y="13390"/>
                    <a:pt x="14204" y="13390"/>
                  </a:cubicBezTo>
                  <a:cubicBezTo>
                    <a:pt x="14448" y="13390"/>
                    <a:pt x="14652" y="13186"/>
                    <a:pt x="14652" y="12942"/>
                  </a:cubicBezTo>
                  <a:cubicBezTo>
                    <a:pt x="14652" y="12657"/>
                    <a:pt x="14448" y="12495"/>
                    <a:pt x="14204" y="12495"/>
                  </a:cubicBezTo>
                  <a:close/>
                  <a:moveTo>
                    <a:pt x="15547" y="12495"/>
                  </a:moveTo>
                  <a:cubicBezTo>
                    <a:pt x="15303" y="12495"/>
                    <a:pt x="15099" y="12657"/>
                    <a:pt x="15099" y="12942"/>
                  </a:cubicBezTo>
                  <a:cubicBezTo>
                    <a:pt x="15099" y="13186"/>
                    <a:pt x="15303" y="13390"/>
                    <a:pt x="15547" y="13390"/>
                  </a:cubicBezTo>
                  <a:cubicBezTo>
                    <a:pt x="15791" y="13390"/>
                    <a:pt x="15995" y="13186"/>
                    <a:pt x="15995" y="12942"/>
                  </a:cubicBezTo>
                  <a:cubicBezTo>
                    <a:pt x="15995" y="12657"/>
                    <a:pt x="15791" y="12495"/>
                    <a:pt x="15547" y="12495"/>
                  </a:cubicBezTo>
                  <a:close/>
                  <a:moveTo>
                    <a:pt x="16890" y="12495"/>
                  </a:moveTo>
                  <a:cubicBezTo>
                    <a:pt x="16646" y="12495"/>
                    <a:pt x="16442" y="12657"/>
                    <a:pt x="16442" y="12942"/>
                  </a:cubicBezTo>
                  <a:cubicBezTo>
                    <a:pt x="16442" y="13186"/>
                    <a:pt x="16646" y="13390"/>
                    <a:pt x="16890" y="13390"/>
                  </a:cubicBezTo>
                  <a:cubicBezTo>
                    <a:pt x="17134" y="13390"/>
                    <a:pt x="17338" y="13186"/>
                    <a:pt x="17338" y="12942"/>
                  </a:cubicBezTo>
                  <a:cubicBezTo>
                    <a:pt x="17338" y="12657"/>
                    <a:pt x="17134" y="12495"/>
                    <a:pt x="16890" y="12495"/>
                  </a:cubicBezTo>
                  <a:close/>
                  <a:moveTo>
                    <a:pt x="18233" y="12495"/>
                  </a:moveTo>
                  <a:cubicBezTo>
                    <a:pt x="17989" y="12495"/>
                    <a:pt x="17785" y="12657"/>
                    <a:pt x="17785" y="12942"/>
                  </a:cubicBezTo>
                  <a:cubicBezTo>
                    <a:pt x="17785" y="13186"/>
                    <a:pt x="17989" y="13390"/>
                    <a:pt x="18233" y="13390"/>
                  </a:cubicBezTo>
                  <a:cubicBezTo>
                    <a:pt x="18477" y="13390"/>
                    <a:pt x="18681" y="13186"/>
                    <a:pt x="18681" y="12942"/>
                  </a:cubicBezTo>
                  <a:cubicBezTo>
                    <a:pt x="18681" y="12657"/>
                    <a:pt x="18477" y="12495"/>
                    <a:pt x="18233" y="12495"/>
                  </a:cubicBezTo>
                  <a:close/>
                  <a:moveTo>
                    <a:pt x="19576" y="12495"/>
                  </a:moveTo>
                  <a:cubicBezTo>
                    <a:pt x="19332" y="12495"/>
                    <a:pt x="19128" y="12657"/>
                    <a:pt x="19128" y="12942"/>
                  </a:cubicBezTo>
                  <a:cubicBezTo>
                    <a:pt x="19128" y="13186"/>
                    <a:pt x="19332" y="13390"/>
                    <a:pt x="19576" y="13390"/>
                  </a:cubicBezTo>
                  <a:cubicBezTo>
                    <a:pt x="19820" y="13390"/>
                    <a:pt x="20024" y="13186"/>
                    <a:pt x="20024" y="12942"/>
                  </a:cubicBezTo>
                  <a:cubicBezTo>
                    <a:pt x="20024" y="12657"/>
                    <a:pt x="19820" y="12495"/>
                    <a:pt x="19576" y="12495"/>
                  </a:cubicBezTo>
                  <a:close/>
                  <a:moveTo>
                    <a:pt x="20919" y="12495"/>
                  </a:moveTo>
                  <a:cubicBezTo>
                    <a:pt x="20675" y="12495"/>
                    <a:pt x="20471" y="12657"/>
                    <a:pt x="20471" y="12942"/>
                  </a:cubicBezTo>
                  <a:cubicBezTo>
                    <a:pt x="20471" y="13186"/>
                    <a:pt x="20675" y="13390"/>
                    <a:pt x="20919" y="13390"/>
                  </a:cubicBezTo>
                  <a:cubicBezTo>
                    <a:pt x="21163" y="13390"/>
                    <a:pt x="21367" y="13186"/>
                    <a:pt x="21367" y="12942"/>
                  </a:cubicBezTo>
                  <a:cubicBezTo>
                    <a:pt x="21367" y="12657"/>
                    <a:pt x="21163" y="12495"/>
                    <a:pt x="20919" y="12495"/>
                  </a:cubicBezTo>
                  <a:close/>
                  <a:moveTo>
                    <a:pt x="367" y="12657"/>
                  </a:moveTo>
                  <a:cubicBezTo>
                    <a:pt x="164" y="12657"/>
                    <a:pt x="1" y="12820"/>
                    <a:pt x="1" y="13024"/>
                  </a:cubicBezTo>
                  <a:cubicBezTo>
                    <a:pt x="1" y="13268"/>
                    <a:pt x="164" y="13431"/>
                    <a:pt x="367" y="13431"/>
                  </a:cubicBezTo>
                  <a:lnTo>
                    <a:pt x="1954" y="13431"/>
                  </a:lnTo>
                  <a:cubicBezTo>
                    <a:pt x="2158" y="13431"/>
                    <a:pt x="2321" y="13268"/>
                    <a:pt x="2321" y="13024"/>
                  </a:cubicBezTo>
                  <a:cubicBezTo>
                    <a:pt x="2321" y="12820"/>
                    <a:pt x="2158" y="12657"/>
                    <a:pt x="1954" y="12657"/>
                  </a:cubicBezTo>
                  <a:close/>
                  <a:moveTo>
                    <a:pt x="8629" y="12657"/>
                  </a:moveTo>
                  <a:cubicBezTo>
                    <a:pt x="8425" y="12657"/>
                    <a:pt x="8262" y="12820"/>
                    <a:pt x="8262" y="13024"/>
                  </a:cubicBezTo>
                  <a:cubicBezTo>
                    <a:pt x="8262" y="13268"/>
                    <a:pt x="8425" y="13431"/>
                    <a:pt x="8629" y="13431"/>
                  </a:cubicBezTo>
                  <a:lnTo>
                    <a:pt x="12780" y="13431"/>
                  </a:lnTo>
                  <a:cubicBezTo>
                    <a:pt x="12983" y="13431"/>
                    <a:pt x="13146" y="13268"/>
                    <a:pt x="13146" y="13024"/>
                  </a:cubicBezTo>
                  <a:cubicBezTo>
                    <a:pt x="13146" y="12820"/>
                    <a:pt x="12983" y="12657"/>
                    <a:pt x="12780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35"/>
            <p:cNvSpPr/>
            <p:nvPr/>
          </p:nvSpPr>
          <p:spPr>
            <a:xfrm>
              <a:off x="2792550" y="4478775"/>
              <a:ext cx="657275" cy="73275"/>
            </a:xfrm>
            <a:custGeom>
              <a:avLst/>
              <a:gdLst/>
              <a:ahLst/>
              <a:cxnLst/>
              <a:rect l="l" t="t" r="r" b="b"/>
              <a:pathLst>
                <a:path w="26291" h="2931" extrusionOk="0">
                  <a:moveTo>
                    <a:pt x="5088" y="0"/>
                  </a:moveTo>
                  <a:lnTo>
                    <a:pt x="4925" y="41"/>
                  </a:lnTo>
                  <a:lnTo>
                    <a:pt x="326" y="2238"/>
                  </a:lnTo>
                  <a:cubicBezTo>
                    <a:pt x="0" y="2401"/>
                    <a:pt x="123" y="2930"/>
                    <a:pt x="489" y="2930"/>
                  </a:cubicBezTo>
                  <a:lnTo>
                    <a:pt x="22913" y="2930"/>
                  </a:lnTo>
                  <a:cubicBezTo>
                    <a:pt x="22994" y="2930"/>
                    <a:pt x="23076" y="2890"/>
                    <a:pt x="23157" y="2849"/>
                  </a:cubicBezTo>
                  <a:lnTo>
                    <a:pt x="26047" y="651"/>
                  </a:lnTo>
                  <a:cubicBezTo>
                    <a:pt x="26291" y="448"/>
                    <a:pt x="26169" y="0"/>
                    <a:pt x="258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35"/>
            <p:cNvSpPr/>
            <p:nvPr/>
          </p:nvSpPr>
          <p:spPr>
            <a:xfrm>
              <a:off x="2787450" y="4470625"/>
              <a:ext cx="667475" cy="89550"/>
            </a:xfrm>
            <a:custGeom>
              <a:avLst/>
              <a:gdLst/>
              <a:ahLst/>
              <a:cxnLst/>
              <a:rect l="l" t="t" r="r" b="b"/>
              <a:pathLst>
                <a:path w="26699" h="3582" extrusionOk="0">
                  <a:moveTo>
                    <a:pt x="26047" y="652"/>
                  </a:moveTo>
                  <a:lnTo>
                    <a:pt x="26047" y="692"/>
                  </a:lnTo>
                  <a:lnTo>
                    <a:pt x="26006" y="692"/>
                  </a:lnTo>
                  <a:lnTo>
                    <a:pt x="23117" y="2931"/>
                  </a:lnTo>
                  <a:lnTo>
                    <a:pt x="693" y="2931"/>
                  </a:lnTo>
                  <a:lnTo>
                    <a:pt x="652" y="2890"/>
                  </a:lnTo>
                  <a:lnTo>
                    <a:pt x="693" y="2890"/>
                  </a:lnTo>
                  <a:lnTo>
                    <a:pt x="5251" y="692"/>
                  </a:lnTo>
                  <a:lnTo>
                    <a:pt x="5332" y="652"/>
                  </a:lnTo>
                  <a:close/>
                  <a:moveTo>
                    <a:pt x="5210" y="0"/>
                  </a:moveTo>
                  <a:lnTo>
                    <a:pt x="5088" y="41"/>
                  </a:lnTo>
                  <a:lnTo>
                    <a:pt x="5007" y="41"/>
                  </a:lnTo>
                  <a:lnTo>
                    <a:pt x="367" y="2279"/>
                  </a:lnTo>
                  <a:cubicBezTo>
                    <a:pt x="123" y="2402"/>
                    <a:pt x="1" y="2646"/>
                    <a:pt x="1" y="2890"/>
                  </a:cubicBezTo>
                  <a:cubicBezTo>
                    <a:pt x="1" y="3053"/>
                    <a:pt x="42" y="3256"/>
                    <a:pt x="164" y="3378"/>
                  </a:cubicBezTo>
                  <a:cubicBezTo>
                    <a:pt x="286" y="3500"/>
                    <a:pt x="489" y="3582"/>
                    <a:pt x="693" y="3582"/>
                  </a:cubicBezTo>
                  <a:lnTo>
                    <a:pt x="23117" y="3582"/>
                  </a:lnTo>
                  <a:cubicBezTo>
                    <a:pt x="23280" y="3582"/>
                    <a:pt x="23442" y="3541"/>
                    <a:pt x="23565" y="3460"/>
                  </a:cubicBezTo>
                  <a:lnTo>
                    <a:pt x="26454" y="1221"/>
                  </a:lnTo>
                  <a:cubicBezTo>
                    <a:pt x="26617" y="1099"/>
                    <a:pt x="26698" y="896"/>
                    <a:pt x="26698" y="692"/>
                  </a:cubicBezTo>
                  <a:cubicBezTo>
                    <a:pt x="26698" y="489"/>
                    <a:pt x="26658" y="326"/>
                    <a:pt x="26535" y="204"/>
                  </a:cubicBezTo>
                  <a:cubicBezTo>
                    <a:pt x="26413" y="82"/>
                    <a:pt x="26210" y="0"/>
                    <a:pt x="260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35"/>
            <p:cNvSpPr/>
            <p:nvPr/>
          </p:nvSpPr>
          <p:spPr>
            <a:xfrm>
              <a:off x="3097775" y="4128775"/>
              <a:ext cx="102775" cy="392750"/>
            </a:xfrm>
            <a:custGeom>
              <a:avLst/>
              <a:gdLst/>
              <a:ahLst/>
              <a:cxnLst/>
              <a:rect l="l" t="t" r="r" b="b"/>
              <a:pathLst>
                <a:path w="4111" h="15710" extrusionOk="0">
                  <a:moveTo>
                    <a:pt x="1" y="0"/>
                  </a:moveTo>
                  <a:lnTo>
                    <a:pt x="1" y="15709"/>
                  </a:lnTo>
                  <a:lnTo>
                    <a:pt x="4111" y="15709"/>
                  </a:lnTo>
                  <a:lnTo>
                    <a:pt x="41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35"/>
            <p:cNvSpPr/>
            <p:nvPr/>
          </p:nvSpPr>
          <p:spPr>
            <a:xfrm>
              <a:off x="3089625" y="4119600"/>
              <a:ext cx="120100" cy="410050"/>
            </a:xfrm>
            <a:custGeom>
              <a:avLst/>
              <a:gdLst/>
              <a:ahLst/>
              <a:cxnLst/>
              <a:rect l="l" t="t" r="r" b="b"/>
              <a:pathLst>
                <a:path w="4804" h="16402" extrusionOk="0">
                  <a:moveTo>
                    <a:pt x="4111" y="693"/>
                  </a:moveTo>
                  <a:lnTo>
                    <a:pt x="4111" y="15751"/>
                  </a:lnTo>
                  <a:lnTo>
                    <a:pt x="652" y="15751"/>
                  </a:lnTo>
                  <a:lnTo>
                    <a:pt x="652" y="693"/>
                  </a:lnTo>
                  <a:close/>
                  <a:moveTo>
                    <a:pt x="327" y="1"/>
                  </a:moveTo>
                  <a:cubicBezTo>
                    <a:pt x="245" y="1"/>
                    <a:pt x="164" y="42"/>
                    <a:pt x="82" y="123"/>
                  </a:cubicBezTo>
                  <a:cubicBezTo>
                    <a:pt x="42" y="164"/>
                    <a:pt x="1" y="286"/>
                    <a:pt x="1" y="367"/>
                  </a:cubicBezTo>
                  <a:lnTo>
                    <a:pt x="1" y="16076"/>
                  </a:lnTo>
                  <a:cubicBezTo>
                    <a:pt x="1" y="16158"/>
                    <a:pt x="42" y="16239"/>
                    <a:pt x="82" y="16320"/>
                  </a:cubicBezTo>
                  <a:cubicBezTo>
                    <a:pt x="164" y="16361"/>
                    <a:pt x="245" y="16402"/>
                    <a:pt x="327" y="16402"/>
                  </a:cubicBezTo>
                  <a:lnTo>
                    <a:pt x="4437" y="16402"/>
                  </a:lnTo>
                  <a:cubicBezTo>
                    <a:pt x="4559" y="16402"/>
                    <a:pt x="4640" y="16361"/>
                    <a:pt x="4681" y="16320"/>
                  </a:cubicBezTo>
                  <a:cubicBezTo>
                    <a:pt x="4763" y="16239"/>
                    <a:pt x="4803" y="16158"/>
                    <a:pt x="4803" y="16076"/>
                  </a:cubicBezTo>
                  <a:lnTo>
                    <a:pt x="4803" y="367"/>
                  </a:lnTo>
                  <a:cubicBezTo>
                    <a:pt x="4803" y="286"/>
                    <a:pt x="4763" y="164"/>
                    <a:pt x="4681" y="123"/>
                  </a:cubicBezTo>
                  <a:cubicBezTo>
                    <a:pt x="4640" y="42"/>
                    <a:pt x="4559" y="1"/>
                    <a:pt x="44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35"/>
            <p:cNvSpPr/>
            <p:nvPr/>
          </p:nvSpPr>
          <p:spPr>
            <a:xfrm>
              <a:off x="3081500" y="4128775"/>
              <a:ext cx="135350" cy="284900"/>
            </a:xfrm>
            <a:custGeom>
              <a:avLst/>
              <a:gdLst/>
              <a:ahLst/>
              <a:cxnLst/>
              <a:rect l="l" t="t" r="r" b="b"/>
              <a:pathLst>
                <a:path w="5414" h="11396" extrusionOk="0">
                  <a:moveTo>
                    <a:pt x="0" y="0"/>
                  </a:moveTo>
                  <a:lnTo>
                    <a:pt x="0" y="11395"/>
                  </a:lnTo>
                  <a:lnTo>
                    <a:pt x="5413" y="11395"/>
                  </a:lnTo>
                  <a:lnTo>
                    <a:pt x="541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35"/>
            <p:cNvSpPr/>
            <p:nvPr/>
          </p:nvSpPr>
          <p:spPr>
            <a:xfrm>
              <a:off x="3073350" y="4119600"/>
              <a:ext cx="152650" cy="302200"/>
            </a:xfrm>
            <a:custGeom>
              <a:avLst/>
              <a:gdLst/>
              <a:ahLst/>
              <a:cxnLst/>
              <a:rect l="l" t="t" r="r" b="b"/>
              <a:pathLst>
                <a:path w="6106" h="12088" extrusionOk="0">
                  <a:moveTo>
                    <a:pt x="5414" y="693"/>
                  </a:moveTo>
                  <a:lnTo>
                    <a:pt x="5414" y="11437"/>
                  </a:lnTo>
                  <a:lnTo>
                    <a:pt x="693" y="11437"/>
                  </a:lnTo>
                  <a:lnTo>
                    <a:pt x="693" y="693"/>
                  </a:lnTo>
                  <a:close/>
                  <a:moveTo>
                    <a:pt x="326" y="1"/>
                  </a:moveTo>
                  <a:cubicBezTo>
                    <a:pt x="245" y="1"/>
                    <a:pt x="164" y="42"/>
                    <a:pt x="82" y="123"/>
                  </a:cubicBezTo>
                  <a:cubicBezTo>
                    <a:pt x="42" y="164"/>
                    <a:pt x="1" y="286"/>
                    <a:pt x="1" y="367"/>
                  </a:cubicBezTo>
                  <a:lnTo>
                    <a:pt x="1" y="11762"/>
                  </a:lnTo>
                  <a:cubicBezTo>
                    <a:pt x="1" y="11844"/>
                    <a:pt x="42" y="11925"/>
                    <a:pt x="82" y="12007"/>
                  </a:cubicBezTo>
                  <a:cubicBezTo>
                    <a:pt x="164" y="12088"/>
                    <a:pt x="245" y="12088"/>
                    <a:pt x="326" y="12088"/>
                  </a:cubicBezTo>
                  <a:lnTo>
                    <a:pt x="5739" y="12088"/>
                  </a:lnTo>
                  <a:cubicBezTo>
                    <a:pt x="5861" y="12088"/>
                    <a:pt x="5943" y="12088"/>
                    <a:pt x="5983" y="12007"/>
                  </a:cubicBezTo>
                  <a:cubicBezTo>
                    <a:pt x="6065" y="11925"/>
                    <a:pt x="6105" y="11844"/>
                    <a:pt x="6105" y="11762"/>
                  </a:cubicBezTo>
                  <a:lnTo>
                    <a:pt x="6105" y="367"/>
                  </a:lnTo>
                  <a:cubicBezTo>
                    <a:pt x="6105" y="286"/>
                    <a:pt x="6065" y="164"/>
                    <a:pt x="5983" y="123"/>
                  </a:cubicBezTo>
                  <a:cubicBezTo>
                    <a:pt x="5943" y="42"/>
                    <a:pt x="5861" y="1"/>
                    <a:pt x="57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35"/>
            <p:cNvSpPr/>
            <p:nvPr/>
          </p:nvSpPr>
          <p:spPr>
            <a:xfrm>
              <a:off x="2320450" y="2821375"/>
              <a:ext cx="1707275" cy="1335900"/>
            </a:xfrm>
            <a:custGeom>
              <a:avLst/>
              <a:gdLst/>
              <a:ahLst/>
              <a:cxnLst/>
              <a:rect l="l" t="t" r="r" b="b"/>
              <a:pathLst>
                <a:path w="68291" h="53436" extrusionOk="0">
                  <a:moveTo>
                    <a:pt x="1" y="0"/>
                  </a:moveTo>
                  <a:lnTo>
                    <a:pt x="1" y="53436"/>
                  </a:lnTo>
                  <a:lnTo>
                    <a:pt x="68291" y="53436"/>
                  </a:lnTo>
                  <a:lnTo>
                    <a:pt x="682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35"/>
            <p:cNvSpPr/>
            <p:nvPr/>
          </p:nvSpPr>
          <p:spPr>
            <a:xfrm>
              <a:off x="2311300" y="2813225"/>
              <a:ext cx="1724575" cy="1352200"/>
            </a:xfrm>
            <a:custGeom>
              <a:avLst/>
              <a:gdLst/>
              <a:ahLst/>
              <a:cxnLst/>
              <a:rect l="l" t="t" r="r" b="b"/>
              <a:pathLst>
                <a:path w="68983" h="54088" extrusionOk="0">
                  <a:moveTo>
                    <a:pt x="68290" y="693"/>
                  </a:moveTo>
                  <a:lnTo>
                    <a:pt x="68290" y="53395"/>
                  </a:lnTo>
                  <a:lnTo>
                    <a:pt x="693" y="53395"/>
                  </a:lnTo>
                  <a:lnTo>
                    <a:pt x="693" y="693"/>
                  </a:lnTo>
                  <a:close/>
                  <a:moveTo>
                    <a:pt x="367" y="1"/>
                  </a:moveTo>
                  <a:cubicBezTo>
                    <a:pt x="286" y="1"/>
                    <a:pt x="163" y="41"/>
                    <a:pt x="123" y="82"/>
                  </a:cubicBezTo>
                  <a:cubicBezTo>
                    <a:pt x="41" y="163"/>
                    <a:pt x="1" y="245"/>
                    <a:pt x="1" y="326"/>
                  </a:cubicBezTo>
                  <a:lnTo>
                    <a:pt x="1" y="53762"/>
                  </a:lnTo>
                  <a:cubicBezTo>
                    <a:pt x="1" y="53843"/>
                    <a:pt x="41" y="53924"/>
                    <a:pt x="123" y="54006"/>
                  </a:cubicBezTo>
                  <a:cubicBezTo>
                    <a:pt x="163" y="54047"/>
                    <a:pt x="286" y="54087"/>
                    <a:pt x="367" y="54087"/>
                  </a:cubicBezTo>
                  <a:lnTo>
                    <a:pt x="68657" y="54087"/>
                  </a:lnTo>
                  <a:cubicBezTo>
                    <a:pt x="68738" y="54087"/>
                    <a:pt x="68819" y="54047"/>
                    <a:pt x="68901" y="54006"/>
                  </a:cubicBezTo>
                  <a:cubicBezTo>
                    <a:pt x="68942" y="53924"/>
                    <a:pt x="68982" y="53843"/>
                    <a:pt x="68982" y="53762"/>
                  </a:cubicBezTo>
                  <a:lnTo>
                    <a:pt x="68982" y="326"/>
                  </a:lnTo>
                  <a:cubicBezTo>
                    <a:pt x="68982" y="245"/>
                    <a:pt x="68942" y="163"/>
                    <a:pt x="68901" y="82"/>
                  </a:cubicBezTo>
                  <a:cubicBezTo>
                    <a:pt x="68819" y="41"/>
                    <a:pt x="68738" y="1"/>
                    <a:pt x="686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35"/>
            <p:cNvSpPr/>
            <p:nvPr/>
          </p:nvSpPr>
          <p:spPr>
            <a:xfrm>
              <a:off x="2411025" y="2892600"/>
              <a:ext cx="1525125" cy="1193450"/>
            </a:xfrm>
            <a:custGeom>
              <a:avLst/>
              <a:gdLst/>
              <a:ahLst/>
              <a:cxnLst/>
              <a:rect l="l" t="t" r="r" b="b"/>
              <a:pathLst>
                <a:path w="61005" h="47738" extrusionOk="0">
                  <a:moveTo>
                    <a:pt x="0" y="0"/>
                  </a:moveTo>
                  <a:lnTo>
                    <a:pt x="0" y="47738"/>
                  </a:lnTo>
                  <a:lnTo>
                    <a:pt x="61005" y="47738"/>
                  </a:lnTo>
                  <a:lnTo>
                    <a:pt x="6100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35"/>
            <p:cNvSpPr/>
            <p:nvPr/>
          </p:nvSpPr>
          <p:spPr>
            <a:xfrm>
              <a:off x="2402875" y="2884450"/>
              <a:ext cx="1541425" cy="1209750"/>
            </a:xfrm>
            <a:custGeom>
              <a:avLst/>
              <a:gdLst/>
              <a:ahLst/>
              <a:cxnLst/>
              <a:rect l="l" t="t" r="r" b="b"/>
              <a:pathLst>
                <a:path w="61657" h="48390" extrusionOk="0">
                  <a:moveTo>
                    <a:pt x="61005" y="692"/>
                  </a:moveTo>
                  <a:lnTo>
                    <a:pt x="61005" y="47698"/>
                  </a:lnTo>
                  <a:lnTo>
                    <a:pt x="692" y="47698"/>
                  </a:lnTo>
                  <a:lnTo>
                    <a:pt x="692" y="692"/>
                  </a:lnTo>
                  <a:close/>
                  <a:moveTo>
                    <a:pt x="326" y="0"/>
                  </a:moveTo>
                  <a:cubicBezTo>
                    <a:pt x="245" y="0"/>
                    <a:pt x="163" y="41"/>
                    <a:pt x="123" y="123"/>
                  </a:cubicBezTo>
                  <a:cubicBezTo>
                    <a:pt x="41" y="163"/>
                    <a:pt x="0" y="245"/>
                    <a:pt x="0" y="326"/>
                  </a:cubicBezTo>
                  <a:lnTo>
                    <a:pt x="0" y="48064"/>
                  </a:lnTo>
                  <a:cubicBezTo>
                    <a:pt x="0" y="48145"/>
                    <a:pt x="41" y="48227"/>
                    <a:pt x="123" y="48267"/>
                  </a:cubicBezTo>
                  <a:cubicBezTo>
                    <a:pt x="163" y="48349"/>
                    <a:pt x="245" y="48389"/>
                    <a:pt x="326" y="48389"/>
                  </a:cubicBezTo>
                  <a:lnTo>
                    <a:pt x="61331" y="48389"/>
                  </a:lnTo>
                  <a:cubicBezTo>
                    <a:pt x="61412" y="48389"/>
                    <a:pt x="61494" y="48349"/>
                    <a:pt x="61575" y="48267"/>
                  </a:cubicBezTo>
                  <a:cubicBezTo>
                    <a:pt x="61616" y="48227"/>
                    <a:pt x="61657" y="48145"/>
                    <a:pt x="61657" y="48064"/>
                  </a:cubicBezTo>
                  <a:lnTo>
                    <a:pt x="61657" y="326"/>
                  </a:lnTo>
                  <a:cubicBezTo>
                    <a:pt x="61657" y="245"/>
                    <a:pt x="61616" y="163"/>
                    <a:pt x="61575" y="123"/>
                  </a:cubicBezTo>
                  <a:cubicBezTo>
                    <a:pt x="61494" y="41"/>
                    <a:pt x="61412" y="0"/>
                    <a:pt x="61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35"/>
            <p:cNvSpPr/>
            <p:nvPr/>
          </p:nvSpPr>
          <p:spPr>
            <a:xfrm>
              <a:off x="2700975" y="295362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1" y="245"/>
                    <a:pt x="1" y="489"/>
                  </a:cubicBezTo>
                  <a:cubicBezTo>
                    <a:pt x="1" y="693"/>
                    <a:pt x="163" y="856"/>
                    <a:pt x="367" y="856"/>
                  </a:cubicBezTo>
                  <a:lnTo>
                    <a:pt x="1954" y="856"/>
                  </a:lnTo>
                  <a:cubicBezTo>
                    <a:pt x="2158" y="856"/>
                    <a:pt x="2361" y="693"/>
                    <a:pt x="2361" y="489"/>
                  </a:cubicBezTo>
                  <a:cubicBezTo>
                    <a:pt x="2361" y="245"/>
                    <a:pt x="2158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1" y="82"/>
                    <a:pt x="3338" y="245"/>
                    <a:pt x="3338" y="489"/>
                  </a:cubicBezTo>
                  <a:cubicBezTo>
                    <a:pt x="3338" y="693"/>
                    <a:pt x="3501" y="856"/>
                    <a:pt x="3704" y="856"/>
                  </a:cubicBezTo>
                  <a:lnTo>
                    <a:pt x="7855" y="856"/>
                  </a:lnTo>
                  <a:cubicBezTo>
                    <a:pt x="8059" y="856"/>
                    <a:pt x="8222" y="693"/>
                    <a:pt x="8222" y="489"/>
                  </a:cubicBezTo>
                  <a:cubicBezTo>
                    <a:pt x="8222" y="245"/>
                    <a:pt x="8059" y="82"/>
                    <a:pt x="7855" y="82"/>
                  </a:cubicBezTo>
                  <a:close/>
                  <a:moveTo>
                    <a:pt x="9605" y="1"/>
                  </a:moveTo>
                  <a:cubicBezTo>
                    <a:pt x="9361" y="1"/>
                    <a:pt x="9158" y="204"/>
                    <a:pt x="9158" y="489"/>
                  </a:cubicBezTo>
                  <a:cubicBezTo>
                    <a:pt x="9158" y="733"/>
                    <a:pt x="9361" y="937"/>
                    <a:pt x="9605" y="937"/>
                  </a:cubicBezTo>
                  <a:cubicBezTo>
                    <a:pt x="9849" y="937"/>
                    <a:pt x="10053" y="733"/>
                    <a:pt x="10053" y="489"/>
                  </a:cubicBezTo>
                  <a:cubicBezTo>
                    <a:pt x="10053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4" y="1"/>
                    <a:pt x="10501" y="204"/>
                    <a:pt x="10501" y="489"/>
                  </a:cubicBezTo>
                  <a:cubicBezTo>
                    <a:pt x="10501" y="733"/>
                    <a:pt x="10704" y="937"/>
                    <a:pt x="10948" y="937"/>
                  </a:cubicBezTo>
                  <a:cubicBezTo>
                    <a:pt x="11192" y="937"/>
                    <a:pt x="11396" y="733"/>
                    <a:pt x="11396" y="489"/>
                  </a:cubicBezTo>
                  <a:cubicBezTo>
                    <a:pt x="11396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7" y="1"/>
                    <a:pt x="11844" y="204"/>
                    <a:pt x="11844" y="489"/>
                  </a:cubicBezTo>
                  <a:cubicBezTo>
                    <a:pt x="11844" y="733"/>
                    <a:pt x="12047" y="937"/>
                    <a:pt x="12291" y="937"/>
                  </a:cubicBezTo>
                  <a:cubicBezTo>
                    <a:pt x="12535" y="937"/>
                    <a:pt x="12739" y="733"/>
                    <a:pt x="12739" y="489"/>
                  </a:cubicBezTo>
                  <a:cubicBezTo>
                    <a:pt x="12739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90" y="1"/>
                    <a:pt x="13187" y="204"/>
                    <a:pt x="13187" y="489"/>
                  </a:cubicBezTo>
                  <a:cubicBezTo>
                    <a:pt x="13187" y="733"/>
                    <a:pt x="13390" y="937"/>
                    <a:pt x="13634" y="937"/>
                  </a:cubicBezTo>
                  <a:cubicBezTo>
                    <a:pt x="13878" y="937"/>
                    <a:pt x="14082" y="733"/>
                    <a:pt x="14082" y="489"/>
                  </a:cubicBezTo>
                  <a:cubicBezTo>
                    <a:pt x="14082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3" y="1"/>
                    <a:pt x="14530" y="204"/>
                    <a:pt x="14530" y="489"/>
                  </a:cubicBezTo>
                  <a:cubicBezTo>
                    <a:pt x="14530" y="733"/>
                    <a:pt x="14733" y="937"/>
                    <a:pt x="14977" y="937"/>
                  </a:cubicBezTo>
                  <a:cubicBezTo>
                    <a:pt x="15221" y="937"/>
                    <a:pt x="15425" y="733"/>
                    <a:pt x="15425" y="489"/>
                  </a:cubicBezTo>
                  <a:cubicBezTo>
                    <a:pt x="15425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6" y="1"/>
                    <a:pt x="15873" y="204"/>
                    <a:pt x="15873" y="489"/>
                  </a:cubicBezTo>
                  <a:cubicBezTo>
                    <a:pt x="15873" y="733"/>
                    <a:pt x="16076" y="937"/>
                    <a:pt x="16320" y="937"/>
                  </a:cubicBezTo>
                  <a:cubicBezTo>
                    <a:pt x="16564" y="937"/>
                    <a:pt x="16768" y="733"/>
                    <a:pt x="16768" y="489"/>
                  </a:cubicBezTo>
                  <a:cubicBezTo>
                    <a:pt x="16768" y="204"/>
                    <a:pt x="16564" y="1"/>
                    <a:pt x="16320" y="1"/>
                  </a:cubicBezTo>
                  <a:close/>
                  <a:moveTo>
                    <a:pt x="367" y="1873"/>
                  </a:moveTo>
                  <a:cubicBezTo>
                    <a:pt x="163" y="1873"/>
                    <a:pt x="1" y="2036"/>
                    <a:pt x="1" y="2280"/>
                  </a:cubicBezTo>
                  <a:cubicBezTo>
                    <a:pt x="1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8" y="2646"/>
                    <a:pt x="2361" y="2483"/>
                    <a:pt x="2361" y="2280"/>
                  </a:cubicBezTo>
                  <a:cubicBezTo>
                    <a:pt x="2361" y="2036"/>
                    <a:pt x="2158" y="1873"/>
                    <a:pt x="1954" y="1873"/>
                  </a:cubicBezTo>
                  <a:close/>
                  <a:moveTo>
                    <a:pt x="3704" y="1873"/>
                  </a:moveTo>
                  <a:cubicBezTo>
                    <a:pt x="3501" y="1873"/>
                    <a:pt x="3338" y="2036"/>
                    <a:pt x="3338" y="2280"/>
                  </a:cubicBezTo>
                  <a:cubicBezTo>
                    <a:pt x="3338" y="2483"/>
                    <a:pt x="3501" y="2646"/>
                    <a:pt x="3704" y="2646"/>
                  </a:cubicBezTo>
                  <a:lnTo>
                    <a:pt x="7855" y="2646"/>
                  </a:lnTo>
                  <a:cubicBezTo>
                    <a:pt x="8059" y="2646"/>
                    <a:pt x="8222" y="2483"/>
                    <a:pt x="8222" y="2280"/>
                  </a:cubicBezTo>
                  <a:cubicBezTo>
                    <a:pt x="8222" y="2036"/>
                    <a:pt x="8059" y="1873"/>
                    <a:pt x="7855" y="1873"/>
                  </a:cubicBezTo>
                  <a:close/>
                  <a:moveTo>
                    <a:pt x="367" y="3664"/>
                  </a:moveTo>
                  <a:cubicBezTo>
                    <a:pt x="163" y="3664"/>
                    <a:pt x="1" y="3867"/>
                    <a:pt x="1" y="4071"/>
                  </a:cubicBezTo>
                  <a:cubicBezTo>
                    <a:pt x="1" y="4274"/>
                    <a:pt x="163" y="4437"/>
                    <a:pt x="367" y="4437"/>
                  </a:cubicBezTo>
                  <a:lnTo>
                    <a:pt x="1954" y="4437"/>
                  </a:lnTo>
                  <a:cubicBezTo>
                    <a:pt x="2158" y="4437"/>
                    <a:pt x="2361" y="4274"/>
                    <a:pt x="2361" y="4071"/>
                  </a:cubicBezTo>
                  <a:cubicBezTo>
                    <a:pt x="2361" y="3867"/>
                    <a:pt x="2158" y="3664"/>
                    <a:pt x="1954" y="3664"/>
                  </a:cubicBezTo>
                  <a:close/>
                  <a:moveTo>
                    <a:pt x="3704" y="3664"/>
                  </a:moveTo>
                  <a:cubicBezTo>
                    <a:pt x="3501" y="3664"/>
                    <a:pt x="3338" y="3867"/>
                    <a:pt x="3338" y="4071"/>
                  </a:cubicBezTo>
                  <a:cubicBezTo>
                    <a:pt x="3338" y="4274"/>
                    <a:pt x="3501" y="4437"/>
                    <a:pt x="3704" y="4437"/>
                  </a:cubicBezTo>
                  <a:lnTo>
                    <a:pt x="7855" y="4437"/>
                  </a:lnTo>
                  <a:cubicBezTo>
                    <a:pt x="8059" y="4437"/>
                    <a:pt x="8222" y="4274"/>
                    <a:pt x="8222" y="4071"/>
                  </a:cubicBezTo>
                  <a:cubicBezTo>
                    <a:pt x="8222" y="3867"/>
                    <a:pt x="8059" y="3664"/>
                    <a:pt x="7855" y="3664"/>
                  </a:cubicBezTo>
                  <a:close/>
                  <a:moveTo>
                    <a:pt x="9605" y="3623"/>
                  </a:moveTo>
                  <a:cubicBezTo>
                    <a:pt x="9361" y="3623"/>
                    <a:pt x="9158" y="3826"/>
                    <a:pt x="9158" y="4071"/>
                  </a:cubicBezTo>
                  <a:cubicBezTo>
                    <a:pt x="9158" y="4315"/>
                    <a:pt x="9361" y="4518"/>
                    <a:pt x="9605" y="4518"/>
                  </a:cubicBezTo>
                  <a:cubicBezTo>
                    <a:pt x="9849" y="4518"/>
                    <a:pt x="10053" y="4315"/>
                    <a:pt x="10053" y="4071"/>
                  </a:cubicBezTo>
                  <a:cubicBezTo>
                    <a:pt x="10053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4" y="3623"/>
                    <a:pt x="10501" y="3826"/>
                    <a:pt x="10501" y="4071"/>
                  </a:cubicBezTo>
                  <a:cubicBezTo>
                    <a:pt x="10501" y="4315"/>
                    <a:pt x="10704" y="4518"/>
                    <a:pt x="10948" y="4518"/>
                  </a:cubicBezTo>
                  <a:cubicBezTo>
                    <a:pt x="11192" y="4518"/>
                    <a:pt x="11396" y="4315"/>
                    <a:pt x="11396" y="4071"/>
                  </a:cubicBezTo>
                  <a:cubicBezTo>
                    <a:pt x="11396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7" y="3623"/>
                    <a:pt x="11844" y="3826"/>
                    <a:pt x="11844" y="4071"/>
                  </a:cubicBezTo>
                  <a:cubicBezTo>
                    <a:pt x="11844" y="4315"/>
                    <a:pt x="12047" y="4518"/>
                    <a:pt x="12291" y="4518"/>
                  </a:cubicBezTo>
                  <a:cubicBezTo>
                    <a:pt x="12535" y="4518"/>
                    <a:pt x="12739" y="4315"/>
                    <a:pt x="12739" y="4071"/>
                  </a:cubicBezTo>
                  <a:cubicBezTo>
                    <a:pt x="12739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90" y="3623"/>
                    <a:pt x="13187" y="3826"/>
                    <a:pt x="13187" y="4071"/>
                  </a:cubicBezTo>
                  <a:cubicBezTo>
                    <a:pt x="13187" y="4315"/>
                    <a:pt x="13390" y="4518"/>
                    <a:pt x="13634" y="4518"/>
                  </a:cubicBezTo>
                  <a:cubicBezTo>
                    <a:pt x="13878" y="4518"/>
                    <a:pt x="14082" y="4315"/>
                    <a:pt x="14082" y="4071"/>
                  </a:cubicBezTo>
                  <a:cubicBezTo>
                    <a:pt x="14082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3" y="3623"/>
                    <a:pt x="14530" y="3826"/>
                    <a:pt x="14530" y="4071"/>
                  </a:cubicBezTo>
                  <a:cubicBezTo>
                    <a:pt x="14530" y="4315"/>
                    <a:pt x="14733" y="4518"/>
                    <a:pt x="14977" y="4518"/>
                  </a:cubicBezTo>
                  <a:cubicBezTo>
                    <a:pt x="15221" y="4518"/>
                    <a:pt x="15425" y="4315"/>
                    <a:pt x="15425" y="4071"/>
                  </a:cubicBezTo>
                  <a:cubicBezTo>
                    <a:pt x="15425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6" y="3623"/>
                    <a:pt x="15873" y="3826"/>
                    <a:pt x="15873" y="4071"/>
                  </a:cubicBezTo>
                  <a:cubicBezTo>
                    <a:pt x="15873" y="4315"/>
                    <a:pt x="16076" y="4518"/>
                    <a:pt x="16320" y="4518"/>
                  </a:cubicBezTo>
                  <a:cubicBezTo>
                    <a:pt x="16564" y="4518"/>
                    <a:pt x="16768" y="4315"/>
                    <a:pt x="16768" y="4071"/>
                  </a:cubicBezTo>
                  <a:cubicBezTo>
                    <a:pt x="16768" y="3826"/>
                    <a:pt x="16564" y="3623"/>
                    <a:pt x="16320" y="3623"/>
                  </a:cubicBezTo>
                  <a:close/>
                  <a:moveTo>
                    <a:pt x="367" y="5454"/>
                  </a:moveTo>
                  <a:cubicBezTo>
                    <a:pt x="163" y="5454"/>
                    <a:pt x="1" y="5658"/>
                    <a:pt x="1" y="5861"/>
                  </a:cubicBezTo>
                  <a:cubicBezTo>
                    <a:pt x="1" y="6065"/>
                    <a:pt x="163" y="6228"/>
                    <a:pt x="367" y="6228"/>
                  </a:cubicBezTo>
                  <a:lnTo>
                    <a:pt x="1954" y="6228"/>
                  </a:lnTo>
                  <a:cubicBezTo>
                    <a:pt x="2158" y="6228"/>
                    <a:pt x="2361" y="6065"/>
                    <a:pt x="2361" y="5861"/>
                  </a:cubicBezTo>
                  <a:cubicBezTo>
                    <a:pt x="2361" y="5658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338" y="5658"/>
                    <a:pt x="3338" y="5861"/>
                  </a:cubicBezTo>
                  <a:cubicBezTo>
                    <a:pt x="3338" y="6065"/>
                    <a:pt x="3501" y="6228"/>
                    <a:pt x="3704" y="6228"/>
                  </a:cubicBezTo>
                  <a:lnTo>
                    <a:pt x="7855" y="6228"/>
                  </a:lnTo>
                  <a:cubicBezTo>
                    <a:pt x="8059" y="6228"/>
                    <a:pt x="8222" y="6065"/>
                    <a:pt x="8222" y="5861"/>
                  </a:cubicBezTo>
                  <a:cubicBezTo>
                    <a:pt x="8222" y="5658"/>
                    <a:pt x="8059" y="5454"/>
                    <a:pt x="7855" y="5454"/>
                  </a:cubicBezTo>
                  <a:close/>
                  <a:moveTo>
                    <a:pt x="367" y="7286"/>
                  </a:moveTo>
                  <a:cubicBezTo>
                    <a:pt x="163" y="7286"/>
                    <a:pt x="1" y="7448"/>
                    <a:pt x="1" y="7652"/>
                  </a:cubicBezTo>
                  <a:cubicBezTo>
                    <a:pt x="1" y="7855"/>
                    <a:pt x="163" y="8059"/>
                    <a:pt x="367" y="8059"/>
                  </a:cubicBezTo>
                  <a:lnTo>
                    <a:pt x="1954" y="8059"/>
                  </a:lnTo>
                  <a:cubicBezTo>
                    <a:pt x="2158" y="8059"/>
                    <a:pt x="2361" y="7855"/>
                    <a:pt x="2361" y="7652"/>
                  </a:cubicBezTo>
                  <a:cubicBezTo>
                    <a:pt x="2361" y="7448"/>
                    <a:pt x="2158" y="7286"/>
                    <a:pt x="1954" y="7286"/>
                  </a:cubicBezTo>
                  <a:close/>
                  <a:moveTo>
                    <a:pt x="3704" y="7286"/>
                  </a:moveTo>
                  <a:cubicBezTo>
                    <a:pt x="3501" y="7286"/>
                    <a:pt x="3338" y="7448"/>
                    <a:pt x="3338" y="7652"/>
                  </a:cubicBezTo>
                  <a:cubicBezTo>
                    <a:pt x="3338" y="7855"/>
                    <a:pt x="3501" y="8059"/>
                    <a:pt x="3704" y="8059"/>
                  </a:cubicBezTo>
                  <a:lnTo>
                    <a:pt x="7855" y="8059"/>
                  </a:lnTo>
                  <a:cubicBezTo>
                    <a:pt x="8059" y="8059"/>
                    <a:pt x="8222" y="7855"/>
                    <a:pt x="8222" y="7652"/>
                  </a:cubicBezTo>
                  <a:cubicBezTo>
                    <a:pt x="8222" y="7448"/>
                    <a:pt x="8059" y="7286"/>
                    <a:pt x="7855" y="7286"/>
                  </a:cubicBezTo>
                  <a:close/>
                  <a:moveTo>
                    <a:pt x="14204" y="8791"/>
                  </a:moveTo>
                  <a:cubicBezTo>
                    <a:pt x="13960" y="8791"/>
                    <a:pt x="13756" y="8995"/>
                    <a:pt x="13756" y="9239"/>
                  </a:cubicBezTo>
                  <a:cubicBezTo>
                    <a:pt x="13756" y="9483"/>
                    <a:pt x="13960" y="9687"/>
                    <a:pt x="14204" y="9687"/>
                  </a:cubicBezTo>
                  <a:cubicBezTo>
                    <a:pt x="14448" y="9687"/>
                    <a:pt x="14652" y="9483"/>
                    <a:pt x="14652" y="9239"/>
                  </a:cubicBezTo>
                  <a:cubicBezTo>
                    <a:pt x="14652" y="8995"/>
                    <a:pt x="14448" y="8791"/>
                    <a:pt x="14204" y="8791"/>
                  </a:cubicBezTo>
                  <a:close/>
                  <a:moveTo>
                    <a:pt x="15547" y="8791"/>
                  </a:moveTo>
                  <a:cubicBezTo>
                    <a:pt x="15303" y="8791"/>
                    <a:pt x="15099" y="8995"/>
                    <a:pt x="15099" y="9239"/>
                  </a:cubicBezTo>
                  <a:cubicBezTo>
                    <a:pt x="15099" y="9483"/>
                    <a:pt x="15303" y="9687"/>
                    <a:pt x="15547" y="9687"/>
                  </a:cubicBezTo>
                  <a:cubicBezTo>
                    <a:pt x="15791" y="9687"/>
                    <a:pt x="15995" y="9483"/>
                    <a:pt x="15995" y="9239"/>
                  </a:cubicBezTo>
                  <a:cubicBezTo>
                    <a:pt x="15995" y="8995"/>
                    <a:pt x="15791" y="8791"/>
                    <a:pt x="15547" y="8791"/>
                  </a:cubicBezTo>
                  <a:close/>
                  <a:moveTo>
                    <a:pt x="16890" y="8791"/>
                  </a:moveTo>
                  <a:cubicBezTo>
                    <a:pt x="16646" y="8791"/>
                    <a:pt x="16442" y="8995"/>
                    <a:pt x="16442" y="9239"/>
                  </a:cubicBezTo>
                  <a:cubicBezTo>
                    <a:pt x="16442" y="9483"/>
                    <a:pt x="16646" y="9687"/>
                    <a:pt x="16890" y="9687"/>
                  </a:cubicBezTo>
                  <a:cubicBezTo>
                    <a:pt x="17134" y="9687"/>
                    <a:pt x="17338" y="9483"/>
                    <a:pt x="17338" y="9239"/>
                  </a:cubicBezTo>
                  <a:cubicBezTo>
                    <a:pt x="17338" y="8995"/>
                    <a:pt x="17134" y="8791"/>
                    <a:pt x="16890" y="8791"/>
                  </a:cubicBezTo>
                  <a:close/>
                  <a:moveTo>
                    <a:pt x="18233" y="8791"/>
                  </a:moveTo>
                  <a:cubicBezTo>
                    <a:pt x="17989" y="8791"/>
                    <a:pt x="17785" y="8995"/>
                    <a:pt x="17785" y="9239"/>
                  </a:cubicBezTo>
                  <a:cubicBezTo>
                    <a:pt x="17785" y="9483"/>
                    <a:pt x="17989" y="9687"/>
                    <a:pt x="18233" y="9687"/>
                  </a:cubicBezTo>
                  <a:cubicBezTo>
                    <a:pt x="18477" y="9687"/>
                    <a:pt x="18681" y="9483"/>
                    <a:pt x="18681" y="9239"/>
                  </a:cubicBezTo>
                  <a:cubicBezTo>
                    <a:pt x="18681" y="8995"/>
                    <a:pt x="18477" y="8791"/>
                    <a:pt x="18233" y="8791"/>
                  </a:cubicBezTo>
                  <a:close/>
                  <a:moveTo>
                    <a:pt x="19576" y="8791"/>
                  </a:moveTo>
                  <a:cubicBezTo>
                    <a:pt x="19332" y="8791"/>
                    <a:pt x="19128" y="8995"/>
                    <a:pt x="19128" y="9239"/>
                  </a:cubicBezTo>
                  <a:cubicBezTo>
                    <a:pt x="19128" y="9483"/>
                    <a:pt x="19332" y="9687"/>
                    <a:pt x="19576" y="9687"/>
                  </a:cubicBezTo>
                  <a:cubicBezTo>
                    <a:pt x="19820" y="9687"/>
                    <a:pt x="20024" y="9483"/>
                    <a:pt x="20024" y="9239"/>
                  </a:cubicBezTo>
                  <a:cubicBezTo>
                    <a:pt x="20024" y="8995"/>
                    <a:pt x="19820" y="8791"/>
                    <a:pt x="19576" y="8791"/>
                  </a:cubicBezTo>
                  <a:close/>
                  <a:moveTo>
                    <a:pt x="20919" y="8791"/>
                  </a:moveTo>
                  <a:cubicBezTo>
                    <a:pt x="20675" y="8791"/>
                    <a:pt x="20471" y="8995"/>
                    <a:pt x="20471" y="9239"/>
                  </a:cubicBezTo>
                  <a:cubicBezTo>
                    <a:pt x="20471" y="9483"/>
                    <a:pt x="20675" y="9687"/>
                    <a:pt x="20919" y="9687"/>
                  </a:cubicBezTo>
                  <a:cubicBezTo>
                    <a:pt x="21163" y="9687"/>
                    <a:pt x="21367" y="9483"/>
                    <a:pt x="21367" y="9239"/>
                  </a:cubicBezTo>
                  <a:cubicBezTo>
                    <a:pt x="21367" y="8995"/>
                    <a:pt x="21163" y="8791"/>
                    <a:pt x="20919" y="8791"/>
                  </a:cubicBezTo>
                  <a:close/>
                  <a:moveTo>
                    <a:pt x="367" y="9076"/>
                  </a:moveTo>
                  <a:cubicBezTo>
                    <a:pt x="163" y="9076"/>
                    <a:pt x="1" y="9239"/>
                    <a:pt x="1" y="9443"/>
                  </a:cubicBezTo>
                  <a:cubicBezTo>
                    <a:pt x="1" y="9646"/>
                    <a:pt x="163" y="9850"/>
                    <a:pt x="367" y="9850"/>
                  </a:cubicBezTo>
                  <a:lnTo>
                    <a:pt x="1954" y="9850"/>
                  </a:lnTo>
                  <a:cubicBezTo>
                    <a:pt x="2158" y="9850"/>
                    <a:pt x="2361" y="9646"/>
                    <a:pt x="2361" y="9443"/>
                  </a:cubicBezTo>
                  <a:cubicBezTo>
                    <a:pt x="2361" y="9239"/>
                    <a:pt x="2158" y="9076"/>
                    <a:pt x="1954" y="9076"/>
                  </a:cubicBezTo>
                  <a:close/>
                  <a:moveTo>
                    <a:pt x="8669" y="9076"/>
                  </a:moveTo>
                  <a:cubicBezTo>
                    <a:pt x="8425" y="9076"/>
                    <a:pt x="8262" y="9239"/>
                    <a:pt x="8262" y="9443"/>
                  </a:cubicBezTo>
                  <a:cubicBezTo>
                    <a:pt x="8262" y="9646"/>
                    <a:pt x="8425" y="9850"/>
                    <a:pt x="8669" y="9850"/>
                  </a:cubicBezTo>
                  <a:lnTo>
                    <a:pt x="12780" y="9850"/>
                  </a:lnTo>
                  <a:cubicBezTo>
                    <a:pt x="12983" y="9850"/>
                    <a:pt x="13146" y="9646"/>
                    <a:pt x="13146" y="9443"/>
                  </a:cubicBezTo>
                  <a:cubicBezTo>
                    <a:pt x="13146" y="9239"/>
                    <a:pt x="12983" y="9076"/>
                    <a:pt x="12780" y="9076"/>
                  </a:cubicBezTo>
                  <a:close/>
                  <a:moveTo>
                    <a:pt x="367" y="10867"/>
                  </a:moveTo>
                  <a:cubicBezTo>
                    <a:pt x="163" y="10867"/>
                    <a:pt x="1" y="11030"/>
                    <a:pt x="1" y="11233"/>
                  </a:cubicBezTo>
                  <a:cubicBezTo>
                    <a:pt x="1" y="11478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8" y="11640"/>
                    <a:pt x="2361" y="11478"/>
                    <a:pt x="2361" y="11233"/>
                  </a:cubicBezTo>
                  <a:cubicBezTo>
                    <a:pt x="2361" y="11030"/>
                    <a:pt x="2158" y="10867"/>
                    <a:pt x="1954" y="10867"/>
                  </a:cubicBezTo>
                  <a:close/>
                  <a:moveTo>
                    <a:pt x="8669" y="10867"/>
                  </a:moveTo>
                  <a:cubicBezTo>
                    <a:pt x="8425" y="10867"/>
                    <a:pt x="8262" y="11030"/>
                    <a:pt x="8262" y="11233"/>
                  </a:cubicBezTo>
                  <a:cubicBezTo>
                    <a:pt x="8262" y="11478"/>
                    <a:pt x="8425" y="11640"/>
                    <a:pt x="8669" y="11640"/>
                  </a:cubicBezTo>
                  <a:lnTo>
                    <a:pt x="12780" y="11640"/>
                  </a:lnTo>
                  <a:cubicBezTo>
                    <a:pt x="12983" y="11640"/>
                    <a:pt x="13146" y="11478"/>
                    <a:pt x="13146" y="11233"/>
                  </a:cubicBezTo>
                  <a:cubicBezTo>
                    <a:pt x="13146" y="11030"/>
                    <a:pt x="12983" y="10867"/>
                    <a:pt x="12780" y="10867"/>
                  </a:cubicBezTo>
                  <a:close/>
                  <a:moveTo>
                    <a:pt x="14204" y="12495"/>
                  </a:moveTo>
                  <a:cubicBezTo>
                    <a:pt x="13960" y="12495"/>
                    <a:pt x="13756" y="12698"/>
                    <a:pt x="13756" y="12943"/>
                  </a:cubicBezTo>
                  <a:cubicBezTo>
                    <a:pt x="13756" y="13187"/>
                    <a:pt x="13960" y="13390"/>
                    <a:pt x="14204" y="13390"/>
                  </a:cubicBezTo>
                  <a:cubicBezTo>
                    <a:pt x="14448" y="13390"/>
                    <a:pt x="14652" y="13187"/>
                    <a:pt x="14652" y="12943"/>
                  </a:cubicBezTo>
                  <a:cubicBezTo>
                    <a:pt x="14652" y="12698"/>
                    <a:pt x="14448" y="12495"/>
                    <a:pt x="14204" y="12495"/>
                  </a:cubicBezTo>
                  <a:close/>
                  <a:moveTo>
                    <a:pt x="15547" y="12495"/>
                  </a:moveTo>
                  <a:cubicBezTo>
                    <a:pt x="15303" y="12495"/>
                    <a:pt x="15099" y="12698"/>
                    <a:pt x="15099" y="12943"/>
                  </a:cubicBezTo>
                  <a:cubicBezTo>
                    <a:pt x="15099" y="13187"/>
                    <a:pt x="15303" y="13390"/>
                    <a:pt x="15547" y="13390"/>
                  </a:cubicBezTo>
                  <a:cubicBezTo>
                    <a:pt x="15791" y="13390"/>
                    <a:pt x="15995" y="13187"/>
                    <a:pt x="15995" y="12943"/>
                  </a:cubicBezTo>
                  <a:cubicBezTo>
                    <a:pt x="15995" y="12698"/>
                    <a:pt x="15791" y="12495"/>
                    <a:pt x="15547" y="12495"/>
                  </a:cubicBezTo>
                  <a:close/>
                  <a:moveTo>
                    <a:pt x="16890" y="12495"/>
                  </a:moveTo>
                  <a:cubicBezTo>
                    <a:pt x="16646" y="12495"/>
                    <a:pt x="16442" y="12698"/>
                    <a:pt x="16442" y="12943"/>
                  </a:cubicBezTo>
                  <a:cubicBezTo>
                    <a:pt x="16442" y="13187"/>
                    <a:pt x="16646" y="13390"/>
                    <a:pt x="16890" y="13390"/>
                  </a:cubicBezTo>
                  <a:cubicBezTo>
                    <a:pt x="17134" y="13390"/>
                    <a:pt x="17338" y="13187"/>
                    <a:pt x="17338" y="12943"/>
                  </a:cubicBezTo>
                  <a:cubicBezTo>
                    <a:pt x="17338" y="12698"/>
                    <a:pt x="17134" y="12495"/>
                    <a:pt x="16890" y="12495"/>
                  </a:cubicBezTo>
                  <a:close/>
                  <a:moveTo>
                    <a:pt x="18233" y="12495"/>
                  </a:moveTo>
                  <a:cubicBezTo>
                    <a:pt x="17989" y="12495"/>
                    <a:pt x="17785" y="12698"/>
                    <a:pt x="17785" y="12943"/>
                  </a:cubicBezTo>
                  <a:cubicBezTo>
                    <a:pt x="17785" y="13187"/>
                    <a:pt x="17989" y="13390"/>
                    <a:pt x="18233" y="13390"/>
                  </a:cubicBezTo>
                  <a:cubicBezTo>
                    <a:pt x="18477" y="13390"/>
                    <a:pt x="18681" y="13187"/>
                    <a:pt x="18681" y="12943"/>
                  </a:cubicBezTo>
                  <a:cubicBezTo>
                    <a:pt x="18681" y="12698"/>
                    <a:pt x="18477" y="12495"/>
                    <a:pt x="18233" y="12495"/>
                  </a:cubicBezTo>
                  <a:close/>
                  <a:moveTo>
                    <a:pt x="19576" y="12495"/>
                  </a:moveTo>
                  <a:cubicBezTo>
                    <a:pt x="19332" y="12495"/>
                    <a:pt x="19128" y="12698"/>
                    <a:pt x="19128" y="12943"/>
                  </a:cubicBezTo>
                  <a:cubicBezTo>
                    <a:pt x="19128" y="13187"/>
                    <a:pt x="19332" y="13390"/>
                    <a:pt x="19576" y="13390"/>
                  </a:cubicBezTo>
                  <a:cubicBezTo>
                    <a:pt x="19820" y="13390"/>
                    <a:pt x="20024" y="13187"/>
                    <a:pt x="20024" y="12943"/>
                  </a:cubicBezTo>
                  <a:cubicBezTo>
                    <a:pt x="20024" y="12698"/>
                    <a:pt x="19820" y="12495"/>
                    <a:pt x="19576" y="12495"/>
                  </a:cubicBezTo>
                  <a:close/>
                  <a:moveTo>
                    <a:pt x="20919" y="12495"/>
                  </a:moveTo>
                  <a:cubicBezTo>
                    <a:pt x="20675" y="12495"/>
                    <a:pt x="20471" y="12698"/>
                    <a:pt x="20471" y="12943"/>
                  </a:cubicBezTo>
                  <a:cubicBezTo>
                    <a:pt x="20471" y="13187"/>
                    <a:pt x="20675" y="13390"/>
                    <a:pt x="20919" y="13390"/>
                  </a:cubicBezTo>
                  <a:cubicBezTo>
                    <a:pt x="21163" y="13390"/>
                    <a:pt x="21367" y="13187"/>
                    <a:pt x="21367" y="12943"/>
                  </a:cubicBezTo>
                  <a:cubicBezTo>
                    <a:pt x="21367" y="12698"/>
                    <a:pt x="21163" y="12495"/>
                    <a:pt x="20919" y="12495"/>
                  </a:cubicBezTo>
                  <a:close/>
                  <a:moveTo>
                    <a:pt x="367" y="12658"/>
                  </a:moveTo>
                  <a:cubicBezTo>
                    <a:pt x="163" y="12658"/>
                    <a:pt x="1" y="12821"/>
                    <a:pt x="1" y="13065"/>
                  </a:cubicBezTo>
                  <a:cubicBezTo>
                    <a:pt x="1" y="13268"/>
                    <a:pt x="163" y="13431"/>
                    <a:pt x="367" y="13431"/>
                  </a:cubicBezTo>
                  <a:lnTo>
                    <a:pt x="1954" y="13431"/>
                  </a:lnTo>
                  <a:cubicBezTo>
                    <a:pt x="2158" y="13431"/>
                    <a:pt x="2361" y="13268"/>
                    <a:pt x="2361" y="13065"/>
                  </a:cubicBezTo>
                  <a:cubicBezTo>
                    <a:pt x="2361" y="12821"/>
                    <a:pt x="2158" y="12658"/>
                    <a:pt x="1954" y="12658"/>
                  </a:cubicBezTo>
                  <a:close/>
                  <a:moveTo>
                    <a:pt x="8669" y="12658"/>
                  </a:moveTo>
                  <a:cubicBezTo>
                    <a:pt x="8425" y="12658"/>
                    <a:pt x="8262" y="12821"/>
                    <a:pt x="8262" y="13065"/>
                  </a:cubicBezTo>
                  <a:cubicBezTo>
                    <a:pt x="8262" y="13268"/>
                    <a:pt x="8425" y="13431"/>
                    <a:pt x="8669" y="13431"/>
                  </a:cubicBezTo>
                  <a:lnTo>
                    <a:pt x="12780" y="13431"/>
                  </a:lnTo>
                  <a:cubicBezTo>
                    <a:pt x="12983" y="13431"/>
                    <a:pt x="13146" y="13268"/>
                    <a:pt x="13146" y="13065"/>
                  </a:cubicBezTo>
                  <a:cubicBezTo>
                    <a:pt x="13146" y="12821"/>
                    <a:pt x="12983" y="12658"/>
                    <a:pt x="12780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35"/>
            <p:cNvSpPr/>
            <p:nvPr/>
          </p:nvSpPr>
          <p:spPr>
            <a:xfrm>
              <a:off x="2700975" y="3313800"/>
              <a:ext cx="534175" cy="334775"/>
            </a:xfrm>
            <a:custGeom>
              <a:avLst/>
              <a:gdLst/>
              <a:ahLst/>
              <a:cxnLst/>
              <a:rect l="l" t="t" r="r" b="b"/>
              <a:pathLst>
                <a:path w="21367" h="13391" extrusionOk="0">
                  <a:moveTo>
                    <a:pt x="367" y="41"/>
                  </a:moveTo>
                  <a:cubicBezTo>
                    <a:pt x="163" y="41"/>
                    <a:pt x="1" y="204"/>
                    <a:pt x="1" y="448"/>
                  </a:cubicBezTo>
                  <a:cubicBezTo>
                    <a:pt x="1" y="652"/>
                    <a:pt x="163" y="815"/>
                    <a:pt x="367" y="815"/>
                  </a:cubicBezTo>
                  <a:lnTo>
                    <a:pt x="1954" y="815"/>
                  </a:lnTo>
                  <a:cubicBezTo>
                    <a:pt x="2158" y="815"/>
                    <a:pt x="2361" y="652"/>
                    <a:pt x="2361" y="448"/>
                  </a:cubicBezTo>
                  <a:cubicBezTo>
                    <a:pt x="2361" y="204"/>
                    <a:pt x="2158" y="41"/>
                    <a:pt x="1954" y="41"/>
                  </a:cubicBezTo>
                  <a:close/>
                  <a:moveTo>
                    <a:pt x="3704" y="41"/>
                  </a:moveTo>
                  <a:cubicBezTo>
                    <a:pt x="3501" y="41"/>
                    <a:pt x="3338" y="204"/>
                    <a:pt x="3338" y="448"/>
                  </a:cubicBezTo>
                  <a:cubicBezTo>
                    <a:pt x="3338" y="652"/>
                    <a:pt x="3501" y="815"/>
                    <a:pt x="3704" y="815"/>
                  </a:cubicBezTo>
                  <a:lnTo>
                    <a:pt x="7855" y="815"/>
                  </a:lnTo>
                  <a:cubicBezTo>
                    <a:pt x="8059" y="815"/>
                    <a:pt x="8222" y="652"/>
                    <a:pt x="8222" y="448"/>
                  </a:cubicBezTo>
                  <a:cubicBezTo>
                    <a:pt x="8222" y="204"/>
                    <a:pt x="8059" y="41"/>
                    <a:pt x="7855" y="41"/>
                  </a:cubicBezTo>
                  <a:close/>
                  <a:moveTo>
                    <a:pt x="9605" y="1"/>
                  </a:moveTo>
                  <a:cubicBezTo>
                    <a:pt x="9361" y="1"/>
                    <a:pt x="9158" y="204"/>
                    <a:pt x="9158" y="448"/>
                  </a:cubicBezTo>
                  <a:cubicBezTo>
                    <a:pt x="9158" y="693"/>
                    <a:pt x="9361" y="896"/>
                    <a:pt x="9605" y="896"/>
                  </a:cubicBezTo>
                  <a:cubicBezTo>
                    <a:pt x="9849" y="896"/>
                    <a:pt x="10053" y="693"/>
                    <a:pt x="10053" y="448"/>
                  </a:cubicBezTo>
                  <a:cubicBezTo>
                    <a:pt x="10053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4" y="1"/>
                    <a:pt x="10501" y="204"/>
                    <a:pt x="10501" y="448"/>
                  </a:cubicBezTo>
                  <a:cubicBezTo>
                    <a:pt x="10501" y="693"/>
                    <a:pt x="10704" y="896"/>
                    <a:pt x="10948" y="896"/>
                  </a:cubicBezTo>
                  <a:cubicBezTo>
                    <a:pt x="11192" y="896"/>
                    <a:pt x="11396" y="693"/>
                    <a:pt x="11396" y="448"/>
                  </a:cubicBezTo>
                  <a:cubicBezTo>
                    <a:pt x="11396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7" y="1"/>
                    <a:pt x="11844" y="204"/>
                    <a:pt x="11844" y="448"/>
                  </a:cubicBezTo>
                  <a:cubicBezTo>
                    <a:pt x="11844" y="693"/>
                    <a:pt x="12047" y="896"/>
                    <a:pt x="12291" y="896"/>
                  </a:cubicBezTo>
                  <a:cubicBezTo>
                    <a:pt x="12535" y="896"/>
                    <a:pt x="12739" y="693"/>
                    <a:pt x="12739" y="448"/>
                  </a:cubicBezTo>
                  <a:cubicBezTo>
                    <a:pt x="12739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90" y="1"/>
                    <a:pt x="13187" y="204"/>
                    <a:pt x="13187" y="448"/>
                  </a:cubicBezTo>
                  <a:cubicBezTo>
                    <a:pt x="13187" y="693"/>
                    <a:pt x="13390" y="896"/>
                    <a:pt x="13634" y="896"/>
                  </a:cubicBezTo>
                  <a:cubicBezTo>
                    <a:pt x="13878" y="896"/>
                    <a:pt x="14082" y="693"/>
                    <a:pt x="14082" y="448"/>
                  </a:cubicBezTo>
                  <a:cubicBezTo>
                    <a:pt x="14082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3" y="1"/>
                    <a:pt x="14530" y="204"/>
                    <a:pt x="14530" y="448"/>
                  </a:cubicBezTo>
                  <a:cubicBezTo>
                    <a:pt x="14530" y="693"/>
                    <a:pt x="14733" y="896"/>
                    <a:pt x="14977" y="896"/>
                  </a:cubicBezTo>
                  <a:cubicBezTo>
                    <a:pt x="15221" y="896"/>
                    <a:pt x="15425" y="693"/>
                    <a:pt x="15425" y="448"/>
                  </a:cubicBezTo>
                  <a:cubicBezTo>
                    <a:pt x="15425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6" y="1"/>
                    <a:pt x="15873" y="204"/>
                    <a:pt x="15873" y="448"/>
                  </a:cubicBezTo>
                  <a:cubicBezTo>
                    <a:pt x="15873" y="693"/>
                    <a:pt x="16076" y="896"/>
                    <a:pt x="16320" y="896"/>
                  </a:cubicBezTo>
                  <a:cubicBezTo>
                    <a:pt x="16564" y="896"/>
                    <a:pt x="16768" y="693"/>
                    <a:pt x="16768" y="448"/>
                  </a:cubicBezTo>
                  <a:cubicBezTo>
                    <a:pt x="16768" y="204"/>
                    <a:pt x="16564" y="1"/>
                    <a:pt x="16320" y="1"/>
                  </a:cubicBezTo>
                  <a:close/>
                  <a:moveTo>
                    <a:pt x="367" y="1832"/>
                  </a:moveTo>
                  <a:cubicBezTo>
                    <a:pt x="163" y="1832"/>
                    <a:pt x="1" y="2036"/>
                    <a:pt x="1" y="2239"/>
                  </a:cubicBezTo>
                  <a:cubicBezTo>
                    <a:pt x="1" y="2443"/>
                    <a:pt x="163" y="2605"/>
                    <a:pt x="367" y="2605"/>
                  </a:cubicBezTo>
                  <a:lnTo>
                    <a:pt x="1954" y="2605"/>
                  </a:lnTo>
                  <a:cubicBezTo>
                    <a:pt x="2158" y="2605"/>
                    <a:pt x="2361" y="2443"/>
                    <a:pt x="2361" y="2239"/>
                  </a:cubicBezTo>
                  <a:cubicBezTo>
                    <a:pt x="2361" y="2036"/>
                    <a:pt x="2158" y="1832"/>
                    <a:pt x="1954" y="1832"/>
                  </a:cubicBezTo>
                  <a:close/>
                  <a:moveTo>
                    <a:pt x="3704" y="1832"/>
                  </a:moveTo>
                  <a:cubicBezTo>
                    <a:pt x="3501" y="1832"/>
                    <a:pt x="3338" y="2036"/>
                    <a:pt x="3338" y="2239"/>
                  </a:cubicBezTo>
                  <a:cubicBezTo>
                    <a:pt x="3338" y="2443"/>
                    <a:pt x="3501" y="2605"/>
                    <a:pt x="3704" y="2605"/>
                  </a:cubicBezTo>
                  <a:lnTo>
                    <a:pt x="7855" y="2605"/>
                  </a:lnTo>
                  <a:cubicBezTo>
                    <a:pt x="8059" y="2605"/>
                    <a:pt x="8222" y="2443"/>
                    <a:pt x="8222" y="2239"/>
                  </a:cubicBezTo>
                  <a:cubicBezTo>
                    <a:pt x="8222" y="2036"/>
                    <a:pt x="8059" y="1832"/>
                    <a:pt x="7855" y="1832"/>
                  </a:cubicBezTo>
                  <a:close/>
                  <a:moveTo>
                    <a:pt x="367" y="3663"/>
                  </a:moveTo>
                  <a:cubicBezTo>
                    <a:pt x="163" y="3663"/>
                    <a:pt x="1" y="3826"/>
                    <a:pt x="1" y="4030"/>
                  </a:cubicBezTo>
                  <a:cubicBezTo>
                    <a:pt x="1" y="4233"/>
                    <a:pt x="163" y="4437"/>
                    <a:pt x="367" y="4437"/>
                  </a:cubicBezTo>
                  <a:lnTo>
                    <a:pt x="1954" y="4437"/>
                  </a:lnTo>
                  <a:cubicBezTo>
                    <a:pt x="2158" y="4437"/>
                    <a:pt x="2361" y="4233"/>
                    <a:pt x="2361" y="4030"/>
                  </a:cubicBezTo>
                  <a:cubicBezTo>
                    <a:pt x="2361" y="3826"/>
                    <a:pt x="2158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1" y="3663"/>
                    <a:pt x="3338" y="3826"/>
                    <a:pt x="3338" y="4030"/>
                  </a:cubicBezTo>
                  <a:cubicBezTo>
                    <a:pt x="3338" y="4233"/>
                    <a:pt x="3501" y="4437"/>
                    <a:pt x="3704" y="4437"/>
                  </a:cubicBezTo>
                  <a:lnTo>
                    <a:pt x="7855" y="4437"/>
                  </a:lnTo>
                  <a:cubicBezTo>
                    <a:pt x="8059" y="4437"/>
                    <a:pt x="8222" y="4233"/>
                    <a:pt x="8222" y="4030"/>
                  </a:cubicBezTo>
                  <a:cubicBezTo>
                    <a:pt x="8222" y="3826"/>
                    <a:pt x="8059" y="3663"/>
                    <a:pt x="7855" y="3663"/>
                  </a:cubicBezTo>
                  <a:close/>
                  <a:moveTo>
                    <a:pt x="9605" y="3582"/>
                  </a:moveTo>
                  <a:cubicBezTo>
                    <a:pt x="9361" y="3582"/>
                    <a:pt x="9158" y="3786"/>
                    <a:pt x="9158" y="4030"/>
                  </a:cubicBezTo>
                  <a:cubicBezTo>
                    <a:pt x="9158" y="4274"/>
                    <a:pt x="9361" y="4477"/>
                    <a:pt x="9605" y="4477"/>
                  </a:cubicBezTo>
                  <a:cubicBezTo>
                    <a:pt x="9849" y="4477"/>
                    <a:pt x="10053" y="4274"/>
                    <a:pt x="10053" y="4030"/>
                  </a:cubicBezTo>
                  <a:cubicBezTo>
                    <a:pt x="10053" y="3786"/>
                    <a:pt x="9849" y="3582"/>
                    <a:pt x="9605" y="3582"/>
                  </a:cubicBezTo>
                  <a:close/>
                  <a:moveTo>
                    <a:pt x="10948" y="3582"/>
                  </a:moveTo>
                  <a:cubicBezTo>
                    <a:pt x="10704" y="3582"/>
                    <a:pt x="10501" y="3786"/>
                    <a:pt x="10501" y="4030"/>
                  </a:cubicBezTo>
                  <a:cubicBezTo>
                    <a:pt x="10501" y="4274"/>
                    <a:pt x="10704" y="4477"/>
                    <a:pt x="10948" y="4477"/>
                  </a:cubicBezTo>
                  <a:cubicBezTo>
                    <a:pt x="11192" y="4477"/>
                    <a:pt x="11396" y="4274"/>
                    <a:pt x="11396" y="4030"/>
                  </a:cubicBezTo>
                  <a:cubicBezTo>
                    <a:pt x="11396" y="3786"/>
                    <a:pt x="11192" y="3582"/>
                    <a:pt x="10948" y="3582"/>
                  </a:cubicBezTo>
                  <a:close/>
                  <a:moveTo>
                    <a:pt x="12291" y="3582"/>
                  </a:moveTo>
                  <a:cubicBezTo>
                    <a:pt x="12047" y="3582"/>
                    <a:pt x="11844" y="3786"/>
                    <a:pt x="11844" y="4030"/>
                  </a:cubicBezTo>
                  <a:cubicBezTo>
                    <a:pt x="11844" y="4274"/>
                    <a:pt x="12047" y="4477"/>
                    <a:pt x="12291" y="4477"/>
                  </a:cubicBezTo>
                  <a:cubicBezTo>
                    <a:pt x="12535" y="4477"/>
                    <a:pt x="12739" y="4274"/>
                    <a:pt x="12739" y="4030"/>
                  </a:cubicBezTo>
                  <a:cubicBezTo>
                    <a:pt x="12739" y="3786"/>
                    <a:pt x="12535" y="3582"/>
                    <a:pt x="12291" y="3582"/>
                  </a:cubicBezTo>
                  <a:close/>
                  <a:moveTo>
                    <a:pt x="13634" y="3582"/>
                  </a:moveTo>
                  <a:cubicBezTo>
                    <a:pt x="13390" y="3582"/>
                    <a:pt x="13187" y="3786"/>
                    <a:pt x="13187" y="4030"/>
                  </a:cubicBezTo>
                  <a:cubicBezTo>
                    <a:pt x="13187" y="4274"/>
                    <a:pt x="13390" y="4477"/>
                    <a:pt x="13634" y="4477"/>
                  </a:cubicBezTo>
                  <a:cubicBezTo>
                    <a:pt x="13878" y="4477"/>
                    <a:pt x="14082" y="4274"/>
                    <a:pt x="14082" y="4030"/>
                  </a:cubicBezTo>
                  <a:cubicBezTo>
                    <a:pt x="14082" y="3786"/>
                    <a:pt x="13878" y="3582"/>
                    <a:pt x="13634" y="3582"/>
                  </a:cubicBezTo>
                  <a:close/>
                  <a:moveTo>
                    <a:pt x="14977" y="3582"/>
                  </a:moveTo>
                  <a:cubicBezTo>
                    <a:pt x="14733" y="3582"/>
                    <a:pt x="14530" y="3786"/>
                    <a:pt x="14530" y="4030"/>
                  </a:cubicBezTo>
                  <a:cubicBezTo>
                    <a:pt x="14530" y="4274"/>
                    <a:pt x="14733" y="4477"/>
                    <a:pt x="14977" y="4477"/>
                  </a:cubicBezTo>
                  <a:cubicBezTo>
                    <a:pt x="15221" y="4477"/>
                    <a:pt x="15425" y="4274"/>
                    <a:pt x="15425" y="4030"/>
                  </a:cubicBezTo>
                  <a:cubicBezTo>
                    <a:pt x="15425" y="3786"/>
                    <a:pt x="15221" y="3582"/>
                    <a:pt x="14977" y="3582"/>
                  </a:cubicBezTo>
                  <a:close/>
                  <a:moveTo>
                    <a:pt x="16320" y="3582"/>
                  </a:moveTo>
                  <a:cubicBezTo>
                    <a:pt x="16076" y="3582"/>
                    <a:pt x="15873" y="3786"/>
                    <a:pt x="15873" y="4030"/>
                  </a:cubicBezTo>
                  <a:cubicBezTo>
                    <a:pt x="15873" y="4274"/>
                    <a:pt x="16076" y="4477"/>
                    <a:pt x="16320" y="4477"/>
                  </a:cubicBezTo>
                  <a:cubicBezTo>
                    <a:pt x="16564" y="4477"/>
                    <a:pt x="16768" y="4274"/>
                    <a:pt x="16768" y="4030"/>
                  </a:cubicBezTo>
                  <a:cubicBezTo>
                    <a:pt x="16768" y="3786"/>
                    <a:pt x="16564" y="3582"/>
                    <a:pt x="16320" y="3582"/>
                  </a:cubicBezTo>
                  <a:close/>
                  <a:moveTo>
                    <a:pt x="367" y="5454"/>
                  </a:moveTo>
                  <a:cubicBezTo>
                    <a:pt x="163" y="5454"/>
                    <a:pt x="1" y="5617"/>
                    <a:pt x="1" y="5820"/>
                  </a:cubicBezTo>
                  <a:cubicBezTo>
                    <a:pt x="1" y="6024"/>
                    <a:pt x="163" y="6227"/>
                    <a:pt x="367" y="6227"/>
                  </a:cubicBezTo>
                  <a:lnTo>
                    <a:pt x="1954" y="6227"/>
                  </a:lnTo>
                  <a:cubicBezTo>
                    <a:pt x="2158" y="6227"/>
                    <a:pt x="2361" y="6024"/>
                    <a:pt x="2361" y="5820"/>
                  </a:cubicBezTo>
                  <a:cubicBezTo>
                    <a:pt x="2361" y="5617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338" y="5617"/>
                    <a:pt x="3338" y="5820"/>
                  </a:cubicBezTo>
                  <a:cubicBezTo>
                    <a:pt x="3338" y="6024"/>
                    <a:pt x="3501" y="6227"/>
                    <a:pt x="3704" y="6227"/>
                  </a:cubicBezTo>
                  <a:lnTo>
                    <a:pt x="7855" y="6227"/>
                  </a:lnTo>
                  <a:cubicBezTo>
                    <a:pt x="8059" y="6227"/>
                    <a:pt x="8222" y="6024"/>
                    <a:pt x="8222" y="5820"/>
                  </a:cubicBezTo>
                  <a:cubicBezTo>
                    <a:pt x="8222" y="5617"/>
                    <a:pt x="8059" y="5454"/>
                    <a:pt x="7855" y="5454"/>
                  </a:cubicBezTo>
                  <a:close/>
                  <a:moveTo>
                    <a:pt x="367" y="7245"/>
                  </a:moveTo>
                  <a:cubicBezTo>
                    <a:pt x="163" y="7245"/>
                    <a:pt x="1" y="7408"/>
                    <a:pt x="1" y="7611"/>
                  </a:cubicBezTo>
                  <a:cubicBezTo>
                    <a:pt x="1" y="7855"/>
                    <a:pt x="163" y="8018"/>
                    <a:pt x="367" y="8018"/>
                  </a:cubicBezTo>
                  <a:lnTo>
                    <a:pt x="1954" y="8018"/>
                  </a:lnTo>
                  <a:cubicBezTo>
                    <a:pt x="2158" y="8018"/>
                    <a:pt x="2361" y="7855"/>
                    <a:pt x="2361" y="7611"/>
                  </a:cubicBezTo>
                  <a:cubicBezTo>
                    <a:pt x="2361" y="7408"/>
                    <a:pt x="2158" y="7245"/>
                    <a:pt x="1954" y="7245"/>
                  </a:cubicBezTo>
                  <a:close/>
                  <a:moveTo>
                    <a:pt x="3704" y="7245"/>
                  </a:moveTo>
                  <a:cubicBezTo>
                    <a:pt x="3501" y="7245"/>
                    <a:pt x="3338" y="7408"/>
                    <a:pt x="3338" y="7611"/>
                  </a:cubicBezTo>
                  <a:cubicBezTo>
                    <a:pt x="3338" y="7855"/>
                    <a:pt x="3501" y="8018"/>
                    <a:pt x="3704" y="8018"/>
                  </a:cubicBezTo>
                  <a:lnTo>
                    <a:pt x="7855" y="8018"/>
                  </a:lnTo>
                  <a:cubicBezTo>
                    <a:pt x="8059" y="8018"/>
                    <a:pt x="8222" y="7855"/>
                    <a:pt x="8222" y="7611"/>
                  </a:cubicBezTo>
                  <a:cubicBezTo>
                    <a:pt x="8222" y="7408"/>
                    <a:pt x="8059" y="7245"/>
                    <a:pt x="7855" y="7245"/>
                  </a:cubicBezTo>
                  <a:close/>
                  <a:moveTo>
                    <a:pt x="14204" y="8751"/>
                  </a:moveTo>
                  <a:cubicBezTo>
                    <a:pt x="13960" y="8751"/>
                    <a:pt x="13756" y="8954"/>
                    <a:pt x="13756" y="9198"/>
                  </a:cubicBezTo>
                  <a:cubicBezTo>
                    <a:pt x="13756" y="9442"/>
                    <a:pt x="13960" y="9646"/>
                    <a:pt x="14204" y="9646"/>
                  </a:cubicBezTo>
                  <a:cubicBezTo>
                    <a:pt x="14448" y="9646"/>
                    <a:pt x="14652" y="9442"/>
                    <a:pt x="14652" y="9198"/>
                  </a:cubicBezTo>
                  <a:cubicBezTo>
                    <a:pt x="14652" y="8954"/>
                    <a:pt x="14448" y="8751"/>
                    <a:pt x="14204" y="8751"/>
                  </a:cubicBezTo>
                  <a:close/>
                  <a:moveTo>
                    <a:pt x="15547" y="8751"/>
                  </a:moveTo>
                  <a:cubicBezTo>
                    <a:pt x="15303" y="8751"/>
                    <a:pt x="15099" y="8954"/>
                    <a:pt x="15099" y="9198"/>
                  </a:cubicBezTo>
                  <a:cubicBezTo>
                    <a:pt x="15099" y="9442"/>
                    <a:pt x="15303" y="9646"/>
                    <a:pt x="15547" y="9646"/>
                  </a:cubicBezTo>
                  <a:cubicBezTo>
                    <a:pt x="15791" y="9646"/>
                    <a:pt x="15995" y="9442"/>
                    <a:pt x="15995" y="9198"/>
                  </a:cubicBezTo>
                  <a:cubicBezTo>
                    <a:pt x="15995" y="8954"/>
                    <a:pt x="15791" y="8751"/>
                    <a:pt x="15547" y="8751"/>
                  </a:cubicBezTo>
                  <a:close/>
                  <a:moveTo>
                    <a:pt x="16890" y="8751"/>
                  </a:moveTo>
                  <a:cubicBezTo>
                    <a:pt x="16646" y="8751"/>
                    <a:pt x="16442" y="8954"/>
                    <a:pt x="16442" y="9198"/>
                  </a:cubicBezTo>
                  <a:cubicBezTo>
                    <a:pt x="16442" y="9442"/>
                    <a:pt x="16646" y="9646"/>
                    <a:pt x="16890" y="9646"/>
                  </a:cubicBezTo>
                  <a:cubicBezTo>
                    <a:pt x="17134" y="9646"/>
                    <a:pt x="17338" y="9442"/>
                    <a:pt x="17338" y="9198"/>
                  </a:cubicBezTo>
                  <a:cubicBezTo>
                    <a:pt x="17338" y="8954"/>
                    <a:pt x="17134" y="8751"/>
                    <a:pt x="16890" y="8751"/>
                  </a:cubicBezTo>
                  <a:close/>
                  <a:moveTo>
                    <a:pt x="18233" y="8751"/>
                  </a:moveTo>
                  <a:cubicBezTo>
                    <a:pt x="17989" y="8751"/>
                    <a:pt x="17785" y="8954"/>
                    <a:pt x="17785" y="9198"/>
                  </a:cubicBezTo>
                  <a:cubicBezTo>
                    <a:pt x="17785" y="9442"/>
                    <a:pt x="17989" y="9646"/>
                    <a:pt x="18233" y="9646"/>
                  </a:cubicBezTo>
                  <a:cubicBezTo>
                    <a:pt x="18477" y="9646"/>
                    <a:pt x="18681" y="9442"/>
                    <a:pt x="18681" y="9198"/>
                  </a:cubicBezTo>
                  <a:cubicBezTo>
                    <a:pt x="18681" y="8954"/>
                    <a:pt x="18477" y="8751"/>
                    <a:pt x="18233" y="8751"/>
                  </a:cubicBezTo>
                  <a:close/>
                  <a:moveTo>
                    <a:pt x="19576" y="8751"/>
                  </a:moveTo>
                  <a:cubicBezTo>
                    <a:pt x="19332" y="8751"/>
                    <a:pt x="19128" y="8954"/>
                    <a:pt x="19128" y="9198"/>
                  </a:cubicBezTo>
                  <a:cubicBezTo>
                    <a:pt x="19128" y="9442"/>
                    <a:pt x="19332" y="9646"/>
                    <a:pt x="19576" y="9646"/>
                  </a:cubicBezTo>
                  <a:cubicBezTo>
                    <a:pt x="19820" y="9646"/>
                    <a:pt x="20024" y="9442"/>
                    <a:pt x="20024" y="9198"/>
                  </a:cubicBezTo>
                  <a:cubicBezTo>
                    <a:pt x="20024" y="8954"/>
                    <a:pt x="19820" y="8751"/>
                    <a:pt x="19576" y="8751"/>
                  </a:cubicBezTo>
                  <a:close/>
                  <a:moveTo>
                    <a:pt x="20919" y="8751"/>
                  </a:moveTo>
                  <a:cubicBezTo>
                    <a:pt x="20675" y="8751"/>
                    <a:pt x="20471" y="8954"/>
                    <a:pt x="20471" y="9198"/>
                  </a:cubicBezTo>
                  <a:cubicBezTo>
                    <a:pt x="20471" y="9442"/>
                    <a:pt x="20675" y="9646"/>
                    <a:pt x="20919" y="9646"/>
                  </a:cubicBezTo>
                  <a:cubicBezTo>
                    <a:pt x="21163" y="9646"/>
                    <a:pt x="21367" y="9442"/>
                    <a:pt x="21367" y="9198"/>
                  </a:cubicBezTo>
                  <a:cubicBezTo>
                    <a:pt x="21367" y="8954"/>
                    <a:pt x="21163" y="8751"/>
                    <a:pt x="20919" y="8751"/>
                  </a:cubicBezTo>
                  <a:close/>
                  <a:moveTo>
                    <a:pt x="367" y="9035"/>
                  </a:moveTo>
                  <a:cubicBezTo>
                    <a:pt x="163" y="9035"/>
                    <a:pt x="1" y="9198"/>
                    <a:pt x="1" y="9402"/>
                  </a:cubicBezTo>
                  <a:cubicBezTo>
                    <a:pt x="1" y="9646"/>
                    <a:pt x="163" y="9809"/>
                    <a:pt x="367" y="9809"/>
                  </a:cubicBezTo>
                  <a:lnTo>
                    <a:pt x="1954" y="9809"/>
                  </a:lnTo>
                  <a:cubicBezTo>
                    <a:pt x="2158" y="9809"/>
                    <a:pt x="2361" y="9646"/>
                    <a:pt x="2361" y="9402"/>
                  </a:cubicBezTo>
                  <a:cubicBezTo>
                    <a:pt x="2361" y="9198"/>
                    <a:pt x="2158" y="9035"/>
                    <a:pt x="1954" y="9035"/>
                  </a:cubicBezTo>
                  <a:close/>
                  <a:moveTo>
                    <a:pt x="8669" y="9035"/>
                  </a:moveTo>
                  <a:cubicBezTo>
                    <a:pt x="8425" y="9035"/>
                    <a:pt x="8262" y="9198"/>
                    <a:pt x="8262" y="9402"/>
                  </a:cubicBezTo>
                  <a:cubicBezTo>
                    <a:pt x="8262" y="9646"/>
                    <a:pt x="8425" y="9809"/>
                    <a:pt x="8669" y="9809"/>
                  </a:cubicBezTo>
                  <a:lnTo>
                    <a:pt x="12780" y="9809"/>
                  </a:lnTo>
                  <a:cubicBezTo>
                    <a:pt x="12983" y="9809"/>
                    <a:pt x="13146" y="9646"/>
                    <a:pt x="13146" y="9402"/>
                  </a:cubicBezTo>
                  <a:cubicBezTo>
                    <a:pt x="13146" y="9198"/>
                    <a:pt x="12983" y="9035"/>
                    <a:pt x="12780" y="9035"/>
                  </a:cubicBezTo>
                  <a:close/>
                  <a:moveTo>
                    <a:pt x="367" y="10826"/>
                  </a:moveTo>
                  <a:cubicBezTo>
                    <a:pt x="163" y="10826"/>
                    <a:pt x="1" y="10989"/>
                    <a:pt x="1" y="11233"/>
                  </a:cubicBezTo>
                  <a:cubicBezTo>
                    <a:pt x="1" y="11437"/>
                    <a:pt x="163" y="11599"/>
                    <a:pt x="367" y="11599"/>
                  </a:cubicBezTo>
                  <a:lnTo>
                    <a:pt x="1954" y="11599"/>
                  </a:lnTo>
                  <a:cubicBezTo>
                    <a:pt x="2158" y="11599"/>
                    <a:pt x="2361" y="11437"/>
                    <a:pt x="2361" y="11233"/>
                  </a:cubicBezTo>
                  <a:cubicBezTo>
                    <a:pt x="2361" y="10989"/>
                    <a:pt x="2158" y="10826"/>
                    <a:pt x="1954" y="10826"/>
                  </a:cubicBezTo>
                  <a:close/>
                  <a:moveTo>
                    <a:pt x="8669" y="10826"/>
                  </a:moveTo>
                  <a:cubicBezTo>
                    <a:pt x="8425" y="10826"/>
                    <a:pt x="8262" y="10989"/>
                    <a:pt x="8262" y="11233"/>
                  </a:cubicBezTo>
                  <a:cubicBezTo>
                    <a:pt x="8262" y="11437"/>
                    <a:pt x="8425" y="11599"/>
                    <a:pt x="8669" y="11599"/>
                  </a:cubicBezTo>
                  <a:lnTo>
                    <a:pt x="12780" y="11599"/>
                  </a:lnTo>
                  <a:cubicBezTo>
                    <a:pt x="12983" y="11599"/>
                    <a:pt x="13146" y="11437"/>
                    <a:pt x="13146" y="11233"/>
                  </a:cubicBezTo>
                  <a:cubicBezTo>
                    <a:pt x="13146" y="10989"/>
                    <a:pt x="12983" y="10826"/>
                    <a:pt x="12780" y="10826"/>
                  </a:cubicBezTo>
                  <a:close/>
                  <a:moveTo>
                    <a:pt x="14204" y="12454"/>
                  </a:moveTo>
                  <a:cubicBezTo>
                    <a:pt x="13960" y="12454"/>
                    <a:pt x="13756" y="12658"/>
                    <a:pt x="13756" y="12902"/>
                  </a:cubicBezTo>
                  <a:cubicBezTo>
                    <a:pt x="13756" y="13146"/>
                    <a:pt x="13960" y="13349"/>
                    <a:pt x="14204" y="13349"/>
                  </a:cubicBezTo>
                  <a:cubicBezTo>
                    <a:pt x="14448" y="13349"/>
                    <a:pt x="14652" y="13146"/>
                    <a:pt x="14652" y="12902"/>
                  </a:cubicBezTo>
                  <a:cubicBezTo>
                    <a:pt x="14652" y="12658"/>
                    <a:pt x="14448" y="12454"/>
                    <a:pt x="14204" y="12454"/>
                  </a:cubicBezTo>
                  <a:close/>
                  <a:moveTo>
                    <a:pt x="15547" y="12454"/>
                  </a:moveTo>
                  <a:cubicBezTo>
                    <a:pt x="15303" y="12454"/>
                    <a:pt x="15099" y="12658"/>
                    <a:pt x="15099" y="12902"/>
                  </a:cubicBezTo>
                  <a:cubicBezTo>
                    <a:pt x="15099" y="13146"/>
                    <a:pt x="15303" y="13349"/>
                    <a:pt x="15547" y="13349"/>
                  </a:cubicBezTo>
                  <a:cubicBezTo>
                    <a:pt x="15791" y="13349"/>
                    <a:pt x="15995" y="13146"/>
                    <a:pt x="15995" y="12902"/>
                  </a:cubicBezTo>
                  <a:cubicBezTo>
                    <a:pt x="15995" y="12658"/>
                    <a:pt x="15791" y="12454"/>
                    <a:pt x="15547" y="12454"/>
                  </a:cubicBezTo>
                  <a:close/>
                  <a:moveTo>
                    <a:pt x="16890" y="12454"/>
                  </a:moveTo>
                  <a:cubicBezTo>
                    <a:pt x="16646" y="12454"/>
                    <a:pt x="16442" y="12658"/>
                    <a:pt x="16442" y="12902"/>
                  </a:cubicBezTo>
                  <a:cubicBezTo>
                    <a:pt x="16442" y="13146"/>
                    <a:pt x="16646" y="13349"/>
                    <a:pt x="16890" y="13349"/>
                  </a:cubicBezTo>
                  <a:cubicBezTo>
                    <a:pt x="17134" y="13349"/>
                    <a:pt x="17338" y="13146"/>
                    <a:pt x="17338" y="12902"/>
                  </a:cubicBezTo>
                  <a:cubicBezTo>
                    <a:pt x="17338" y="12658"/>
                    <a:pt x="17134" y="12454"/>
                    <a:pt x="16890" y="12454"/>
                  </a:cubicBezTo>
                  <a:close/>
                  <a:moveTo>
                    <a:pt x="18233" y="12454"/>
                  </a:moveTo>
                  <a:cubicBezTo>
                    <a:pt x="17989" y="12454"/>
                    <a:pt x="17785" y="12658"/>
                    <a:pt x="17785" y="12902"/>
                  </a:cubicBezTo>
                  <a:cubicBezTo>
                    <a:pt x="17785" y="13146"/>
                    <a:pt x="17989" y="13349"/>
                    <a:pt x="18233" y="13349"/>
                  </a:cubicBezTo>
                  <a:cubicBezTo>
                    <a:pt x="18477" y="13349"/>
                    <a:pt x="18681" y="13146"/>
                    <a:pt x="18681" y="12902"/>
                  </a:cubicBezTo>
                  <a:cubicBezTo>
                    <a:pt x="18681" y="12658"/>
                    <a:pt x="18477" y="12454"/>
                    <a:pt x="18233" y="12454"/>
                  </a:cubicBezTo>
                  <a:close/>
                  <a:moveTo>
                    <a:pt x="19576" y="12454"/>
                  </a:moveTo>
                  <a:cubicBezTo>
                    <a:pt x="19332" y="12454"/>
                    <a:pt x="19128" y="12658"/>
                    <a:pt x="19128" y="12902"/>
                  </a:cubicBezTo>
                  <a:cubicBezTo>
                    <a:pt x="19128" y="13146"/>
                    <a:pt x="19332" y="13349"/>
                    <a:pt x="19576" y="13349"/>
                  </a:cubicBezTo>
                  <a:cubicBezTo>
                    <a:pt x="19820" y="13349"/>
                    <a:pt x="20024" y="13146"/>
                    <a:pt x="20024" y="12902"/>
                  </a:cubicBezTo>
                  <a:cubicBezTo>
                    <a:pt x="20024" y="12658"/>
                    <a:pt x="19820" y="12454"/>
                    <a:pt x="19576" y="12454"/>
                  </a:cubicBezTo>
                  <a:close/>
                  <a:moveTo>
                    <a:pt x="20919" y="12454"/>
                  </a:moveTo>
                  <a:cubicBezTo>
                    <a:pt x="20675" y="12454"/>
                    <a:pt x="20471" y="12658"/>
                    <a:pt x="20471" y="12902"/>
                  </a:cubicBezTo>
                  <a:cubicBezTo>
                    <a:pt x="20471" y="13146"/>
                    <a:pt x="20675" y="13349"/>
                    <a:pt x="20919" y="13349"/>
                  </a:cubicBezTo>
                  <a:cubicBezTo>
                    <a:pt x="21163" y="13349"/>
                    <a:pt x="21367" y="13146"/>
                    <a:pt x="21367" y="12902"/>
                  </a:cubicBezTo>
                  <a:cubicBezTo>
                    <a:pt x="21367" y="12658"/>
                    <a:pt x="21163" y="12454"/>
                    <a:pt x="20919" y="12454"/>
                  </a:cubicBezTo>
                  <a:close/>
                  <a:moveTo>
                    <a:pt x="367" y="12617"/>
                  </a:moveTo>
                  <a:cubicBezTo>
                    <a:pt x="163" y="12617"/>
                    <a:pt x="1" y="12780"/>
                    <a:pt x="1" y="13024"/>
                  </a:cubicBezTo>
                  <a:cubicBezTo>
                    <a:pt x="1" y="13227"/>
                    <a:pt x="163" y="13390"/>
                    <a:pt x="367" y="13390"/>
                  </a:cubicBezTo>
                  <a:lnTo>
                    <a:pt x="1954" y="13390"/>
                  </a:lnTo>
                  <a:cubicBezTo>
                    <a:pt x="2158" y="13390"/>
                    <a:pt x="2361" y="13227"/>
                    <a:pt x="2361" y="13024"/>
                  </a:cubicBezTo>
                  <a:cubicBezTo>
                    <a:pt x="2361" y="12780"/>
                    <a:pt x="2158" y="12617"/>
                    <a:pt x="1954" y="12617"/>
                  </a:cubicBezTo>
                  <a:close/>
                  <a:moveTo>
                    <a:pt x="8669" y="12617"/>
                  </a:moveTo>
                  <a:cubicBezTo>
                    <a:pt x="8425" y="12617"/>
                    <a:pt x="8262" y="12780"/>
                    <a:pt x="8262" y="13024"/>
                  </a:cubicBezTo>
                  <a:cubicBezTo>
                    <a:pt x="8262" y="13227"/>
                    <a:pt x="8425" y="13390"/>
                    <a:pt x="8669" y="13390"/>
                  </a:cubicBezTo>
                  <a:lnTo>
                    <a:pt x="12780" y="13390"/>
                  </a:lnTo>
                  <a:cubicBezTo>
                    <a:pt x="12983" y="13390"/>
                    <a:pt x="13146" y="13227"/>
                    <a:pt x="13146" y="13024"/>
                  </a:cubicBezTo>
                  <a:cubicBezTo>
                    <a:pt x="13146" y="12780"/>
                    <a:pt x="12983" y="12617"/>
                    <a:pt x="12780" y="126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35"/>
            <p:cNvSpPr/>
            <p:nvPr/>
          </p:nvSpPr>
          <p:spPr>
            <a:xfrm>
              <a:off x="2700975" y="3681100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1" y="245"/>
                    <a:pt x="1" y="489"/>
                  </a:cubicBezTo>
                  <a:cubicBezTo>
                    <a:pt x="1" y="692"/>
                    <a:pt x="163" y="855"/>
                    <a:pt x="367" y="855"/>
                  </a:cubicBezTo>
                  <a:lnTo>
                    <a:pt x="1954" y="855"/>
                  </a:lnTo>
                  <a:cubicBezTo>
                    <a:pt x="2158" y="855"/>
                    <a:pt x="2361" y="692"/>
                    <a:pt x="2361" y="489"/>
                  </a:cubicBezTo>
                  <a:cubicBezTo>
                    <a:pt x="2361" y="245"/>
                    <a:pt x="2158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1" y="82"/>
                    <a:pt x="3338" y="245"/>
                    <a:pt x="3338" y="489"/>
                  </a:cubicBezTo>
                  <a:cubicBezTo>
                    <a:pt x="3338" y="692"/>
                    <a:pt x="3501" y="855"/>
                    <a:pt x="3704" y="855"/>
                  </a:cubicBezTo>
                  <a:lnTo>
                    <a:pt x="7855" y="855"/>
                  </a:lnTo>
                  <a:cubicBezTo>
                    <a:pt x="8059" y="855"/>
                    <a:pt x="8222" y="692"/>
                    <a:pt x="8222" y="489"/>
                  </a:cubicBezTo>
                  <a:cubicBezTo>
                    <a:pt x="8222" y="245"/>
                    <a:pt x="8059" y="82"/>
                    <a:pt x="7855" y="82"/>
                  </a:cubicBezTo>
                  <a:close/>
                  <a:moveTo>
                    <a:pt x="9605" y="0"/>
                  </a:moveTo>
                  <a:cubicBezTo>
                    <a:pt x="9361" y="0"/>
                    <a:pt x="9158" y="204"/>
                    <a:pt x="9158" y="489"/>
                  </a:cubicBezTo>
                  <a:cubicBezTo>
                    <a:pt x="9158" y="733"/>
                    <a:pt x="9361" y="936"/>
                    <a:pt x="9605" y="936"/>
                  </a:cubicBezTo>
                  <a:cubicBezTo>
                    <a:pt x="9849" y="936"/>
                    <a:pt x="10053" y="733"/>
                    <a:pt x="10053" y="489"/>
                  </a:cubicBezTo>
                  <a:cubicBezTo>
                    <a:pt x="10053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4" y="0"/>
                    <a:pt x="10501" y="204"/>
                    <a:pt x="10501" y="489"/>
                  </a:cubicBezTo>
                  <a:cubicBezTo>
                    <a:pt x="10501" y="733"/>
                    <a:pt x="10704" y="936"/>
                    <a:pt x="10948" y="936"/>
                  </a:cubicBezTo>
                  <a:cubicBezTo>
                    <a:pt x="11192" y="936"/>
                    <a:pt x="11396" y="733"/>
                    <a:pt x="11396" y="489"/>
                  </a:cubicBezTo>
                  <a:cubicBezTo>
                    <a:pt x="11396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7" y="0"/>
                    <a:pt x="11844" y="204"/>
                    <a:pt x="11844" y="489"/>
                  </a:cubicBezTo>
                  <a:cubicBezTo>
                    <a:pt x="11844" y="733"/>
                    <a:pt x="12047" y="936"/>
                    <a:pt x="12291" y="936"/>
                  </a:cubicBezTo>
                  <a:cubicBezTo>
                    <a:pt x="12535" y="936"/>
                    <a:pt x="12739" y="733"/>
                    <a:pt x="12739" y="489"/>
                  </a:cubicBezTo>
                  <a:cubicBezTo>
                    <a:pt x="12739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90" y="0"/>
                    <a:pt x="13187" y="204"/>
                    <a:pt x="13187" y="489"/>
                  </a:cubicBezTo>
                  <a:cubicBezTo>
                    <a:pt x="13187" y="733"/>
                    <a:pt x="13390" y="936"/>
                    <a:pt x="13634" y="936"/>
                  </a:cubicBezTo>
                  <a:cubicBezTo>
                    <a:pt x="13878" y="936"/>
                    <a:pt x="14082" y="733"/>
                    <a:pt x="14082" y="489"/>
                  </a:cubicBezTo>
                  <a:cubicBezTo>
                    <a:pt x="14082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3" y="0"/>
                    <a:pt x="14530" y="204"/>
                    <a:pt x="14530" y="489"/>
                  </a:cubicBezTo>
                  <a:cubicBezTo>
                    <a:pt x="14530" y="733"/>
                    <a:pt x="14733" y="936"/>
                    <a:pt x="14977" y="936"/>
                  </a:cubicBezTo>
                  <a:cubicBezTo>
                    <a:pt x="15221" y="936"/>
                    <a:pt x="15425" y="733"/>
                    <a:pt x="15425" y="489"/>
                  </a:cubicBezTo>
                  <a:cubicBezTo>
                    <a:pt x="15425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6" y="0"/>
                    <a:pt x="15873" y="204"/>
                    <a:pt x="15873" y="489"/>
                  </a:cubicBezTo>
                  <a:cubicBezTo>
                    <a:pt x="15873" y="733"/>
                    <a:pt x="16076" y="936"/>
                    <a:pt x="16320" y="936"/>
                  </a:cubicBezTo>
                  <a:cubicBezTo>
                    <a:pt x="16564" y="936"/>
                    <a:pt x="16768" y="733"/>
                    <a:pt x="16768" y="489"/>
                  </a:cubicBezTo>
                  <a:cubicBezTo>
                    <a:pt x="16768" y="204"/>
                    <a:pt x="16564" y="0"/>
                    <a:pt x="16320" y="0"/>
                  </a:cubicBezTo>
                  <a:close/>
                  <a:moveTo>
                    <a:pt x="367" y="1872"/>
                  </a:moveTo>
                  <a:cubicBezTo>
                    <a:pt x="163" y="1872"/>
                    <a:pt x="1" y="2035"/>
                    <a:pt x="1" y="2279"/>
                  </a:cubicBezTo>
                  <a:cubicBezTo>
                    <a:pt x="1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8" y="2646"/>
                    <a:pt x="2361" y="2483"/>
                    <a:pt x="2361" y="2279"/>
                  </a:cubicBezTo>
                  <a:cubicBezTo>
                    <a:pt x="2361" y="2035"/>
                    <a:pt x="2158" y="1872"/>
                    <a:pt x="1954" y="1872"/>
                  </a:cubicBezTo>
                  <a:close/>
                  <a:moveTo>
                    <a:pt x="3704" y="1872"/>
                  </a:moveTo>
                  <a:cubicBezTo>
                    <a:pt x="3501" y="1872"/>
                    <a:pt x="3338" y="2035"/>
                    <a:pt x="3338" y="2279"/>
                  </a:cubicBezTo>
                  <a:cubicBezTo>
                    <a:pt x="3338" y="2483"/>
                    <a:pt x="3501" y="2646"/>
                    <a:pt x="3704" y="2646"/>
                  </a:cubicBezTo>
                  <a:lnTo>
                    <a:pt x="7855" y="2646"/>
                  </a:lnTo>
                  <a:cubicBezTo>
                    <a:pt x="8059" y="2646"/>
                    <a:pt x="8222" y="2483"/>
                    <a:pt x="8222" y="2279"/>
                  </a:cubicBezTo>
                  <a:cubicBezTo>
                    <a:pt x="8222" y="2035"/>
                    <a:pt x="8059" y="1872"/>
                    <a:pt x="7855" y="1872"/>
                  </a:cubicBezTo>
                  <a:close/>
                  <a:moveTo>
                    <a:pt x="367" y="3663"/>
                  </a:moveTo>
                  <a:cubicBezTo>
                    <a:pt x="163" y="3663"/>
                    <a:pt x="1" y="3867"/>
                    <a:pt x="1" y="4070"/>
                  </a:cubicBezTo>
                  <a:cubicBezTo>
                    <a:pt x="1" y="4274"/>
                    <a:pt x="163" y="4436"/>
                    <a:pt x="367" y="4436"/>
                  </a:cubicBezTo>
                  <a:lnTo>
                    <a:pt x="1954" y="4436"/>
                  </a:lnTo>
                  <a:cubicBezTo>
                    <a:pt x="2158" y="4436"/>
                    <a:pt x="2361" y="4274"/>
                    <a:pt x="2361" y="4070"/>
                  </a:cubicBezTo>
                  <a:cubicBezTo>
                    <a:pt x="2361" y="3867"/>
                    <a:pt x="2158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1" y="3663"/>
                    <a:pt x="3338" y="3867"/>
                    <a:pt x="3338" y="4070"/>
                  </a:cubicBezTo>
                  <a:cubicBezTo>
                    <a:pt x="3338" y="4274"/>
                    <a:pt x="3501" y="4436"/>
                    <a:pt x="3704" y="4436"/>
                  </a:cubicBezTo>
                  <a:lnTo>
                    <a:pt x="7855" y="4436"/>
                  </a:lnTo>
                  <a:cubicBezTo>
                    <a:pt x="8059" y="4436"/>
                    <a:pt x="8222" y="4274"/>
                    <a:pt x="8222" y="4070"/>
                  </a:cubicBezTo>
                  <a:cubicBezTo>
                    <a:pt x="8222" y="3867"/>
                    <a:pt x="8059" y="3663"/>
                    <a:pt x="7855" y="3663"/>
                  </a:cubicBezTo>
                  <a:close/>
                  <a:moveTo>
                    <a:pt x="9605" y="3622"/>
                  </a:moveTo>
                  <a:cubicBezTo>
                    <a:pt x="9361" y="3622"/>
                    <a:pt x="9158" y="3826"/>
                    <a:pt x="9158" y="4070"/>
                  </a:cubicBezTo>
                  <a:cubicBezTo>
                    <a:pt x="9158" y="4314"/>
                    <a:pt x="9361" y="4518"/>
                    <a:pt x="9605" y="4518"/>
                  </a:cubicBezTo>
                  <a:cubicBezTo>
                    <a:pt x="9849" y="4518"/>
                    <a:pt x="10053" y="4314"/>
                    <a:pt x="10053" y="4070"/>
                  </a:cubicBezTo>
                  <a:cubicBezTo>
                    <a:pt x="10053" y="3826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4" y="3622"/>
                    <a:pt x="10501" y="3826"/>
                    <a:pt x="10501" y="4070"/>
                  </a:cubicBezTo>
                  <a:cubicBezTo>
                    <a:pt x="10501" y="4314"/>
                    <a:pt x="10704" y="4518"/>
                    <a:pt x="10948" y="4518"/>
                  </a:cubicBezTo>
                  <a:cubicBezTo>
                    <a:pt x="11192" y="4518"/>
                    <a:pt x="11396" y="4314"/>
                    <a:pt x="11396" y="4070"/>
                  </a:cubicBezTo>
                  <a:cubicBezTo>
                    <a:pt x="11396" y="3826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7" y="3622"/>
                    <a:pt x="11844" y="3826"/>
                    <a:pt x="11844" y="4070"/>
                  </a:cubicBezTo>
                  <a:cubicBezTo>
                    <a:pt x="11844" y="4314"/>
                    <a:pt x="12047" y="4518"/>
                    <a:pt x="12291" y="4518"/>
                  </a:cubicBezTo>
                  <a:cubicBezTo>
                    <a:pt x="12535" y="4518"/>
                    <a:pt x="12739" y="4314"/>
                    <a:pt x="12739" y="4070"/>
                  </a:cubicBezTo>
                  <a:cubicBezTo>
                    <a:pt x="12739" y="3826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90" y="3622"/>
                    <a:pt x="13187" y="3826"/>
                    <a:pt x="13187" y="4070"/>
                  </a:cubicBezTo>
                  <a:cubicBezTo>
                    <a:pt x="13187" y="4314"/>
                    <a:pt x="13390" y="4518"/>
                    <a:pt x="13634" y="4518"/>
                  </a:cubicBezTo>
                  <a:cubicBezTo>
                    <a:pt x="13878" y="4518"/>
                    <a:pt x="14082" y="4314"/>
                    <a:pt x="14082" y="4070"/>
                  </a:cubicBezTo>
                  <a:cubicBezTo>
                    <a:pt x="14082" y="3826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3" y="3622"/>
                    <a:pt x="14530" y="3826"/>
                    <a:pt x="14530" y="4070"/>
                  </a:cubicBezTo>
                  <a:cubicBezTo>
                    <a:pt x="14530" y="4314"/>
                    <a:pt x="14733" y="4518"/>
                    <a:pt x="14977" y="4518"/>
                  </a:cubicBezTo>
                  <a:cubicBezTo>
                    <a:pt x="15221" y="4518"/>
                    <a:pt x="15425" y="4314"/>
                    <a:pt x="15425" y="4070"/>
                  </a:cubicBezTo>
                  <a:cubicBezTo>
                    <a:pt x="15425" y="3826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6" y="3622"/>
                    <a:pt x="15873" y="3826"/>
                    <a:pt x="15873" y="4070"/>
                  </a:cubicBezTo>
                  <a:cubicBezTo>
                    <a:pt x="15873" y="4314"/>
                    <a:pt x="16076" y="4518"/>
                    <a:pt x="16320" y="4518"/>
                  </a:cubicBezTo>
                  <a:cubicBezTo>
                    <a:pt x="16564" y="4518"/>
                    <a:pt x="16768" y="4314"/>
                    <a:pt x="16768" y="4070"/>
                  </a:cubicBezTo>
                  <a:cubicBezTo>
                    <a:pt x="16768" y="3826"/>
                    <a:pt x="16564" y="3622"/>
                    <a:pt x="16320" y="3622"/>
                  </a:cubicBezTo>
                  <a:close/>
                  <a:moveTo>
                    <a:pt x="367" y="5454"/>
                  </a:moveTo>
                  <a:cubicBezTo>
                    <a:pt x="163" y="5454"/>
                    <a:pt x="1" y="5657"/>
                    <a:pt x="1" y="5861"/>
                  </a:cubicBezTo>
                  <a:cubicBezTo>
                    <a:pt x="1" y="6064"/>
                    <a:pt x="163" y="6227"/>
                    <a:pt x="367" y="6227"/>
                  </a:cubicBezTo>
                  <a:lnTo>
                    <a:pt x="1954" y="6227"/>
                  </a:lnTo>
                  <a:cubicBezTo>
                    <a:pt x="2158" y="6227"/>
                    <a:pt x="2361" y="6064"/>
                    <a:pt x="2361" y="5861"/>
                  </a:cubicBezTo>
                  <a:cubicBezTo>
                    <a:pt x="2361" y="5657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338" y="5657"/>
                    <a:pt x="3338" y="5861"/>
                  </a:cubicBezTo>
                  <a:cubicBezTo>
                    <a:pt x="3338" y="6064"/>
                    <a:pt x="3501" y="6227"/>
                    <a:pt x="3704" y="6227"/>
                  </a:cubicBezTo>
                  <a:lnTo>
                    <a:pt x="7855" y="6227"/>
                  </a:lnTo>
                  <a:cubicBezTo>
                    <a:pt x="8059" y="6227"/>
                    <a:pt x="8222" y="6064"/>
                    <a:pt x="8222" y="5861"/>
                  </a:cubicBezTo>
                  <a:cubicBezTo>
                    <a:pt x="8222" y="5657"/>
                    <a:pt x="8059" y="5454"/>
                    <a:pt x="7855" y="5454"/>
                  </a:cubicBezTo>
                  <a:close/>
                  <a:moveTo>
                    <a:pt x="367" y="7285"/>
                  </a:moveTo>
                  <a:cubicBezTo>
                    <a:pt x="163" y="7285"/>
                    <a:pt x="1" y="7448"/>
                    <a:pt x="1" y="7651"/>
                  </a:cubicBezTo>
                  <a:cubicBezTo>
                    <a:pt x="1" y="7855"/>
                    <a:pt x="163" y="8058"/>
                    <a:pt x="367" y="8058"/>
                  </a:cubicBezTo>
                  <a:lnTo>
                    <a:pt x="1954" y="8058"/>
                  </a:lnTo>
                  <a:cubicBezTo>
                    <a:pt x="2158" y="8058"/>
                    <a:pt x="2361" y="7855"/>
                    <a:pt x="2361" y="7651"/>
                  </a:cubicBezTo>
                  <a:cubicBezTo>
                    <a:pt x="2361" y="7448"/>
                    <a:pt x="2158" y="7285"/>
                    <a:pt x="1954" y="7285"/>
                  </a:cubicBezTo>
                  <a:close/>
                  <a:moveTo>
                    <a:pt x="3704" y="7285"/>
                  </a:moveTo>
                  <a:cubicBezTo>
                    <a:pt x="3501" y="7285"/>
                    <a:pt x="3338" y="7448"/>
                    <a:pt x="3338" y="7651"/>
                  </a:cubicBezTo>
                  <a:cubicBezTo>
                    <a:pt x="3338" y="7855"/>
                    <a:pt x="3501" y="8058"/>
                    <a:pt x="3704" y="8058"/>
                  </a:cubicBezTo>
                  <a:lnTo>
                    <a:pt x="7855" y="8058"/>
                  </a:lnTo>
                  <a:cubicBezTo>
                    <a:pt x="8059" y="8058"/>
                    <a:pt x="8222" y="7855"/>
                    <a:pt x="8222" y="7651"/>
                  </a:cubicBezTo>
                  <a:cubicBezTo>
                    <a:pt x="8222" y="7448"/>
                    <a:pt x="8059" y="7285"/>
                    <a:pt x="7855" y="7285"/>
                  </a:cubicBezTo>
                  <a:close/>
                  <a:moveTo>
                    <a:pt x="14204" y="8791"/>
                  </a:moveTo>
                  <a:cubicBezTo>
                    <a:pt x="13960" y="8791"/>
                    <a:pt x="13756" y="8994"/>
                    <a:pt x="13756" y="9239"/>
                  </a:cubicBezTo>
                  <a:cubicBezTo>
                    <a:pt x="13756" y="9483"/>
                    <a:pt x="13960" y="9686"/>
                    <a:pt x="14204" y="9686"/>
                  </a:cubicBezTo>
                  <a:cubicBezTo>
                    <a:pt x="14448" y="9686"/>
                    <a:pt x="14652" y="9483"/>
                    <a:pt x="14652" y="9239"/>
                  </a:cubicBezTo>
                  <a:cubicBezTo>
                    <a:pt x="14652" y="8994"/>
                    <a:pt x="14448" y="8791"/>
                    <a:pt x="14204" y="8791"/>
                  </a:cubicBezTo>
                  <a:close/>
                  <a:moveTo>
                    <a:pt x="15547" y="8791"/>
                  </a:moveTo>
                  <a:cubicBezTo>
                    <a:pt x="15303" y="8791"/>
                    <a:pt x="15099" y="8994"/>
                    <a:pt x="15099" y="9239"/>
                  </a:cubicBezTo>
                  <a:cubicBezTo>
                    <a:pt x="15099" y="9483"/>
                    <a:pt x="15303" y="9686"/>
                    <a:pt x="15547" y="9686"/>
                  </a:cubicBezTo>
                  <a:cubicBezTo>
                    <a:pt x="15791" y="9686"/>
                    <a:pt x="15995" y="9483"/>
                    <a:pt x="15995" y="9239"/>
                  </a:cubicBezTo>
                  <a:cubicBezTo>
                    <a:pt x="15995" y="8994"/>
                    <a:pt x="15791" y="8791"/>
                    <a:pt x="15547" y="8791"/>
                  </a:cubicBezTo>
                  <a:close/>
                  <a:moveTo>
                    <a:pt x="16890" y="8791"/>
                  </a:moveTo>
                  <a:cubicBezTo>
                    <a:pt x="16646" y="8791"/>
                    <a:pt x="16442" y="8994"/>
                    <a:pt x="16442" y="9239"/>
                  </a:cubicBezTo>
                  <a:cubicBezTo>
                    <a:pt x="16442" y="9483"/>
                    <a:pt x="16646" y="9686"/>
                    <a:pt x="16890" y="9686"/>
                  </a:cubicBezTo>
                  <a:cubicBezTo>
                    <a:pt x="17134" y="9686"/>
                    <a:pt x="17338" y="9483"/>
                    <a:pt x="17338" y="9239"/>
                  </a:cubicBezTo>
                  <a:cubicBezTo>
                    <a:pt x="17338" y="8994"/>
                    <a:pt x="17134" y="8791"/>
                    <a:pt x="16890" y="8791"/>
                  </a:cubicBezTo>
                  <a:close/>
                  <a:moveTo>
                    <a:pt x="18233" y="8791"/>
                  </a:moveTo>
                  <a:cubicBezTo>
                    <a:pt x="17989" y="8791"/>
                    <a:pt x="17785" y="8994"/>
                    <a:pt x="17785" y="9239"/>
                  </a:cubicBezTo>
                  <a:cubicBezTo>
                    <a:pt x="17785" y="9483"/>
                    <a:pt x="17989" y="9686"/>
                    <a:pt x="18233" y="9686"/>
                  </a:cubicBezTo>
                  <a:cubicBezTo>
                    <a:pt x="18477" y="9686"/>
                    <a:pt x="18681" y="9483"/>
                    <a:pt x="18681" y="9239"/>
                  </a:cubicBezTo>
                  <a:cubicBezTo>
                    <a:pt x="18681" y="8994"/>
                    <a:pt x="18477" y="8791"/>
                    <a:pt x="18233" y="8791"/>
                  </a:cubicBezTo>
                  <a:close/>
                  <a:moveTo>
                    <a:pt x="19576" y="8791"/>
                  </a:moveTo>
                  <a:cubicBezTo>
                    <a:pt x="19332" y="8791"/>
                    <a:pt x="19128" y="8994"/>
                    <a:pt x="19128" y="9239"/>
                  </a:cubicBezTo>
                  <a:cubicBezTo>
                    <a:pt x="19128" y="9483"/>
                    <a:pt x="19332" y="9686"/>
                    <a:pt x="19576" y="9686"/>
                  </a:cubicBezTo>
                  <a:cubicBezTo>
                    <a:pt x="19820" y="9686"/>
                    <a:pt x="20024" y="9483"/>
                    <a:pt x="20024" y="9239"/>
                  </a:cubicBezTo>
                  <a:cubicBezTo>
                    <a:pt x="20024" y="8994"/>
                    <a:pt x="19820" y="8791"/>
                    <a:pt x="19576" y="8791"/>
                  </a:cubicBezTo>
                  <a:close/>
                  <a:moveTo>
                    <a:pt x="20919" y="8791"/>
                  </a:moveTo>
                  <a:cubicBezTo>
                    <a:pt x="20675" y="8791"/>
                    <a:pt x="20471" y="8994"/>
                    <a:pt x="20471" y="9239"/>
                  </a:cubicBezTo>
                  <a:cubicBezTo>
                    <a:pt x="20471" y="9483"/>
                    <a:pt x="20675" y="9686"/>
                    <a:pt x="20919" y="9686"/>
                  </a:cubicBezTo>
                  <a:cubicBezTo>
                    <a:pt x="21163" y="9686"/>
                    <a:pt x="21367" y="9483"/>
                    <a:pt x="21367" y="9239"/>
                  </a:cubicBezTo>
                  <a:cubicBezTo>
                    <a:pt x="21367" y="8994"/>
                    <a:pt x="21163" y="8791"/>
                    <a:pt x="20919" y="8791"/>
                  </a:cubicBezTo>
                  <a:close/>
                  <a:moveTo>
                    <a:pt x="367" y="9076"/>
                  </a:moveTo>
                  <a:cubicBezTo>
                    <a:pt x="163" y="9076"/>
                    <a:pt x="1" y="9239"/>
                    <a:pt x="1" y="9442"/>
                  </a:cubicBezTo>
                  <a:cubicBezTo>
                    <a:pt x="1" y="9646"/>
                    <a:pt x="163" y="9849"/>
                    <a:pt x="367" y="9849"/>
                  </a:cubicBezTo>
                  <a:lnTo>
                    <a:pt x="1954" y="9849"/>
                  </a:lnTo>
                  <a:cubicBezTo>
                    <a:pt x="2158" y="9849"/>
                    <a:pt x="2361" y="9646"/>
                    <a:pt x="2361" y="9442"/>
                  </a:cubicBezTo>
                  <a:cubicBezTo>
                    <a:pt x="2361" y="9239"/>
                    <a:pt x="2158" y="9076"/>
                    <a:pt x="1954" y="9076"/>
                  </a:cubicBezTo>
                  <a:close/>
                  <a:moveTo>
                    <a:pt x="8669" y="9076"/>
                  </a:moveTo>
                  <a:cubicBezTo>
                    <a:pt x="8425" y="9076"/>
                    <a:pt x="8262" y="9239"/>
                    <a:pt x="8262" y="9442"/>
                  </a:cubicBezTo>
                  <a:cubicBezTo>
                    <a:pt x="8262" y="9646"/>
                    <a:pt x="8425" y="9849"/>
                    <a:pt x="8669" y="9849"/>
                  </a:cubicBezTo>
                  <a:lnTo>
                    <a:pt x="12780" y="9849"/>
                  </a:lnTo>
                  <a:cubicBezTo>
                    <a:pt x="12983" y="9849"/>
                    <a:pt x="13146" y="9646"/>
                    <a:pt x="13146" y="9442"/>
                  </a:cubicBezTo>
                  <a:cubicBezTo>
                    <a:pt x="13146" y="9239"/>
                    <a:pt x="12983" y="9076"/>
                    <a:pt x="12780" y="9076"/>
                  </a:cubicBezTo>
                  <a:close/>
                  <a:moveTo>
                    <a:pt x="367" y="10867"/>
                  </a:moveTo>
                  <a:cubicBezTo>
                    <a:pt x="163" y="10867"/>
                    <a:pt x="1" y="11029"/>
                    <a:pt x="1" y="11233"/>
                  </a:cubicBezTo>
                  <a:cubicBezTo>
                    <a:pt x="1" y="11477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8" y="11640"/>
                    <a:pt x="2361" y="11477"/>
                    <a:pt x="2361" y="11233"/>
                  </a:cubicBezTo>
                  <a:cubicBezTo>
                    <a:pt x="2361" y="11029"/>
                    <a:pt x="2158" y="10867"/>
                    <a:pt x="1954" y="10867"/>
                  </a:cubicBezTo>
                  <a:close/>
                  <a:moveTo>
                    <a:pt x="8669" y="10867"/>
                  </a:moveTo>
                  <a:cubicBezTo>
                    <a:pt x="8425" y="10867"/>
                    <a:pt x="8262" y="11029"/>
                    <a:pt x="8262" y="11233"/>
                  </a:cubicBezTo>
                  <a:cubicBezTo>
                    <a:pt x="8262" y="11477"/>
                    <a:pt x="8425" y="11640"/>
                    <a:pt x="8669" y="11640"/>
                  </a:cubicBezTo>
                  <a:lnTo>
                    <a:pt x="12780" y="11640"/>
                  </a:lnTo>
                  <a:cubicBezTo>
                    <a:pt x="12983" y="11640"/>
                    <a:pt x="13146" y="11477"/>
                    <a:pt x="13146" y="11233"/>
                  </a:cubicBezTo>
                  <a:cubicBezTo>
                    <a:pt x="13146" y="11029"/>
                    <a:pt x="12983" y="10867"/>
                    <a:pt x="12780" y="10867"/>
                  </a:cubicBezTo>
                  <a:close/>
                  <a:moveTo>
                    <a:pt x="14204" y="12494"/>
                  </a:moveTo>
                  <a:cubicBezTo>
                    <a:pt x="13960" y="12494"/>
                    <a:pt x="13756" y="12698"/>
                    <a:pt x="13756" y="12942"/>
                  </a:cubicBezTo>
                  <a:cubicBezTo>
                    <a:pt x="13756" y="13186"/>
                    <a:pt x="13960" y="13390"/>
                    <a:pt x="14204" y="13390"/>
                  </a:cubicBezTo>
                  <a:cubicBezTo>
                    <a:pt x="14448" y="13390"/>
                    <a:pt x="14652" y="13186"/>
                    <a:pt x="14652" y="12942"/>
                  </a:cubicBezTo>
                  <a:cubicBezTo>
                    <a:pt x="14652" y="12698"/>
                    <a:pt x="14448" y="12494"/>
                    <a:pt x="14204" y="12494"/>
                  </a:cubicBezTo>
                  <a:close/>
                  <a:moveTo>
                    <a:pt x="15547" y="12494"/>
                  </a:moveTo>
                  <a:cubicBezTo>
                    <a:pt x="15303" y="12494"/>
                    <a:pt x="15099" y="12698"/>
                    <a:pt x="15099" y="12942"/>
                  </a:cubicBezTo>
                  <a:cubicBezTo>
                    <a:pt x="15099" y="13186"/>
                    <a:pt x="15303" y="13390"/>
                    <a:pt x="15547" y="13390"/>
                  </a:cubicBezTo>
                  <a:cubicBezTo>
                    <a:pt x="15791" y="13390"/>
                    <a:pt x="15995" y="13186"/>
                    <a:pt x="15995" y="12942"/>
                  </a:cubicBezTo>
                  <a:cubicBezTo>
                    <a:pt x="15995" y="12698"/>
                    <a:pt x="15791" y="12494"/>
                    <a:pt x="15547" y="12494"/>
                  </a:cubicBezTo>
                  <a:close/>
                  <a:moveTo>
                    <a:pt x="16890" y="12494"/>
                  </a:moveTo>
                  <a:cubicBezTo>
                    <a:pt x="16646" y="12494"/>
                    <a:pt x="16442" y="12698"/>
                    <a:pt x="16442" y="12942"/>
                  </a:cubicBezTo>
                  <a:cubicBezTo>
                    <a:pt x="16442" y="13186"/>
                    <a:pt x="16646" y="13390"/>
                    <a:pt x="16890" y="13390"/>
                  </a:cubicBezTo>
                  <a:cubicBezTo>
                    <a:pt x="17134" y="13390"/>
                    <a:pt x="17338" y="13186"/>
                    <a:pt x="17338" y="12942"/>
                  </a:cubicBezTo>
                  <a:cubicBezTo>
                    <a:pt x="17338" y="12698"/>
                    <a:pt x="17134" y="12494"/>
                    <a:pt x="16890" y="12494"/>
                  </a:cubicBezTo>
                  <a:close/>
                  <a:moveTo>
                    <a:pt x="18233" y="12494"/>
                  </a:moveTo>
                  <a:cubicBezTo>
                    <a:pt x="17989" y="12494"/>
                    <a:pt x="17785" y="12698"/>
                    <a:pt x="17785" y="12942"/>
                  </a:cubicBezTo>
                  <a:cubicBezTo>
                    <a:pt x="17785" y="13186"/>
                    <a:pt x="17989" y="13390"/>
                    <a:pt x="18233" y="13390"/>
                  </a:cubicBezTo>
                  <a:cubicBezTo>
                    <a:pt x="18477" y="13390"/>
                    <a:pt x="18681" y="13186"/>
                    <a:pt x="18681" y="12942"/>
                  </a:cubicBezTo>
                  <a:cubicBezTo>
                    <a:pt x="18681" y="12698"/>
                    <a:pt x="18477" y="12494"/>
                    <a:pt x="18233" y="12494"/>
                  </a:cubicBezTo>
                  <a:close/>
                  <a:moveTo>
                    <a:pt x="19576" y="12494"/>
                  </a:moveTo>
                  <a:cubicBezTo>
                    <a:pt x="19332" y="12494"/>
                    <a:pt x="19128" y="12698"/>
                    <a:pt x="19128" y="12942"/>
                  </a:cubicBezTo>
                  <a:cubicBezTo>
                    <a:pt x="19128" y="13186"/>
                    <a:pt x="19332" y="13390"/>
                    <a:pt x="19576" y="13390"/>
                  </a:cubicBezTo>
                  <a:cubicBezTo>
                    <a:pt x="19820" y="13390"/>
                    <a:pt x="20024" y="13186"/>
                    <a:pt x="20024" y="12942"/>
                  </a:cubicBezTo>
                  <a:cubicBezTo>
                    <a:pt x="20024" y="12698"/>
                    <a:pt x="19820" y="12494"/>
                    <a:pt x="19576" y="12494"/>
                  </a:cubicBezTo>
                  <a:close/>
                  <a:moveTo>
                    <a:pt x="20919" y="12494"/>
                  </a:moveTo>
                  <a:cubicBezTo>
                    <a:pt x="20675" y="12494"/>
                    <a:pt x="20471" y="12698"/>
                    <a:pt x="20471" y="12942"/>
                  </a:cubicBezTo>
                  <a:cubicBezTo>
                    <a:pt x="20471" y="13186"/>
                    <a:pt x="20675" y="13390"/>
                    <a:pt x="20919" y="13390"/>
                  </a:cubicBezTo>
                  <a:cubicBezTo>
                    <a:pt x="21163" y="13390"/>
                    <a:pt x="21367" y="13186"/>
                    <a:pt x="21367" y="12942"/>
                  </a:cubicBezTo>
                  <a:cubicBezTo>
                    <a:pt x="21367" y="12698"/>
                    <a:pt x="21163" y="12494"/>
                    <a:pt x="20919" y="12494"/>
                  </a:cubicBezTo>
                  <a:close/>
                  <a:moveTo>
                    <a:pt x="367" y="12657"/>
                  </a:moveTo>
                  <a:cubicBezTo>
                    <a:pt x="163" y="12657"/>
                    <a:pt x="1" y="12820"/>
                    <a:pt x="1" y="13064"/>
                  </a:cubicBezTo>
                  <a:cubicBezTo>
                    <a:pt x="1" y="13268"/>
                    <a:pt x="163" y="13430"/>
                    <a:pt x="367" y="13430"/>
                  </a:cubicBezTo>
                  <a:lnTo>
                    <a:pt x="1954" y="13430"/>
                  </a:lnTo>
                  <a:cubicBezTo>
                    <a:pt x="2158" y="13430"/>
                    <a:pt x="2361" y="13268"/>
                    <a:pt x="2361" y="13064"/>
                  </a:cubicBezTo>
                  <a:cubicBezTo>
                    <a:pt x="2361" y="12820"/>
                    <a:pt x="2158" y="12657"/>
                    <a:pt x="1954" y="12657"/>
                  </a:cubicBezTo>
                  <a:close/>
                  <a:moveTo>
                    <a:pt x="8669" y="12657"/>
                  </a:moveTo>
                  <a:cubicBezTo>
                    <a:pt x="8425" y="12657"/>
                    <a:pt x="8262" y="12820"/>
                    <a:pt x="8262" y="13064"/>
                  </a:cubicBezTo>
                  <a:cubicBezTo>
                    <a:pt x="8262" y="13268"/>
                    <a:pt x="8425" y="13430"/>
                    <a:pt x="8669" y="13430"/>
                  </a:cubicBezTo>
                  <a:lnTo>
                    <a:pt x="12780" y="13430"/>
                  </a:lnTo>
                  <a:cubicBezTo>
                    <a:pt x="12983" y="13430"/>
                    <a:pt x="13146" y="13268"/>
                    <a:pt x="13146" y="13064"/>
                  </a:cubicBezTo>
                  <a:cubicBezTo>
                    <a:pt x="13146" y="12820"/>
                    <a:pt x="12983" y="12657"/>
                    <a:pt x="12780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35"/>
            <p:cNvSpPr/>
            <p:nvPr/>
          </p:nvSpPr>
          <p:spPr>
            <a:xfrm>
              <a:off x="2692850" y="3672950"/>
              <a:ext cx="551450" cy="352075"/>
            </a:xfrm>
            <a:custGeom>
              <a:avLst/>
              <a:gdLst/>
              <a:ahLst/>
              <a:cxnLst/>
              <a:rect l="l" t="t" r="r" b="b"/>
              <a:pathLst>
                <a:path w="22058" h="14083" extrusionOk="0">
                  <a:moveTo>
                    <a:pt x="2279" y="733"/>
                  </a:moveTo>
                  <a:lnTo>
                    <a:pt x="2320" y="815"/>
                  </a:lnTo>
                  <a:lnTo>
                    <a:pt x="2279" y="855"/>
                  </a:lnTo>
                  <a:lnTo>
                    <a:pt x="692" y="855"/>
                  </a:lnTo>
                  <a:lnTo>
                    <a:pt x="651" y="815"/>
                  </a:lnTo>
                  <a:lnTo>
                    <a:pt x="692" y="733"/>
                  </a:lnTo>
                  <a:close/>
                  <a:moveTo>
                    <a:pt x="8180" y="733"/>
                  </a:moveTo>
                  <a:lnTo>
                    <a:pt x="8221" y="815"/>
                  </a:lnTo>
                  <a:lnTo>
                    <a:pt x="8180" y="855"/>
                  </a:lnTo>
                  <a:lnTo>
                    <a:pt x="4029" y="855"/>
                  </a:lnTo>
                  <a:lnTo>
                    <a:pt x="3988" y="815"/>
                  </a:lnTo>
                  <a:lnTo>
                    <a:pt x="4029" y="733"/>
                  </a:lnTo>
                  <a:close/>
                  <a:moveTo>
                    <a:pt x="9930" y="693"/>
                  </a:moveTo>
                  <a:cubicBezTo>
                    <a:pt x="9971" y="693"/>
                    <a:pt x="10012" y="733"/>
                    <a:pt x="10012" y="815"/>
                  </a:cubicBezTo>
                  <a:cubicBezTo>
                    <a:pt x="10012" y="855"/>
                    <a:pt x="9971" y="896"/>
                    <a:pt x="9930" y="896"/>
                  </a:cubicBezTo>
                  <a:lnTo>
                    <a:pt x="9808" y="815"/>
                  </a:lnTo>
                  <a:lnTo>
                    <a:pt x="9930" y="693"/>
                  </a:lnTo>
                  <a:close/>
                  <a:moveTo>
                    <a:pt x="11273" y="693"/>
                  </a:moveTo>
                  <a:cubicBezTo>
                    <a:pt x="11314" y="693"/>
                    <a:pt x="11355" y="733"/>
                    <a:pt x="11355" y="815"/>
                  </a:cubicBezTo>
                  <a:cubicBezTo>
                    <a:pt x="11355" y="855"/>
                    <a:pt x="11314" y="896"/>
                    <a:pt x="11273" y="896"/>
                  </a:cubicBezTo>
                  <a:lnTo>
                    <a:pt x="11151" y="815"/>
                  </a:lnTo>
                  <a:lnTo>
                    <a:pt x="11273" y="693"/>
                  </a:lnTo>
                  <a:close/>
                  <a:moveTo>
                    <a:pt x="12616" y="693"/>
                  </a:moveTo>
                  <a:cubicBezTo>
                    <a:pt x="12657" y="693"/>
                    <a:pt x="12738" y="733"/>
                    <a:pt x="12738" y="815"/>
                  </a:cubicBezTo>
                  <a:cubicBezTo>
                    <a:pt x="12738" y="855"/>
                    <a:pt x="12657" y="896"/>
                    <a:pt x="12616" y="896"/>
                  </a:cubicBezTo>
                  <a:lnTo>
                    <a:pt x="12494" y="815"/>
                  </a:lnTo>
                  <a:lnTo>
                    <a:pt x="12616" y="693"/>
                  </a:lnTo>
                  <a:close/>
                  <a:moveTo>
                    <a:pt x="13959" y="693"/>
                  </a:moveTo>
                  <a:lnTo>
                    <a:pt x="14081" y="815"/>
                  </a:lnTo>
                  <a:lnTo>
                    <a:pt x="13959" y="896"/>
                  </a:lnTo>
                  <a:cubicBezTo>
                    <a:pt x="13878" y="896"/>
                    <a:pt x="13837" y="855"/>
                    <a:pt x="13837" y="815"/>
                  </a:cubicBezTo>
                  <a:cubicBezTo>
                    <a:pt x="13837" y="733"/>
                    <a:pt x="13878" y="693"/>
                    <a:pt x="13959" y="693"/>
                  </a:cubicBezTo>
                  <a:close/>
                  <a:moveTo>
                    <a:pt x="15302" y="693"/>
                  </a:moveTo>
                  <a:lnTo>
                    <a:pt x="15424" y="815"/>
                  </a:lnTo>
                  <a:lnTo>
                    <a:pt x="15302" y="896"/>
                  </a:lnTo>
                  <a:cubicBezTo>
                    <a:pt x="15262" y="896"/>
                    <a:pt x="15180" y="855"/>
                    <a:pt x="15180" y="815"/>
                  </a:cubicBezTo>
                  <a:cubicBezTo>
                    <a:pt x="15180" y="733"/>
                    <a:pt x="15262" y="693"/>
                    <a:pt x="15302" y="693"/>
                  </a:cubicBezTo>
                  <a:close/>
                  <a:moveTo>
                    <a:pt x="16645" y="693"/>
                  </a:moveTo>
                  <a:lnTo>
                    <a:pt x="16767" y="815"/>
                  </a:lnTo>
                  <a:lnTo>
                    <a:pt x="16645" y="896"/>
                  </a:lnTo>
                  <a:cubicBezTo>
                    <a:pt x="16605" y="896"/>
                    <a:pt x="16523" y="855"/>
                    <a:pt x="16523" y="815"/>
                  </a:cubicBezTo>
                  <a:cubicBezTo>
                    <a:pt x="16523" y="733"/>
                    <a:pt x="16605" y="693"/>
                    <a:pt x="16645" y="693"/>
                  </a:cubicBezTo>
                  <a:close/>
                  <a:moveTo>
                    <a:pt x="692" y="82"/>
                  </a:moveTo>
                  <a:cubicBezTo>
                    <a:pt x="326" y="82"/>
                    <a:pt x="0" y="408"/>
                    <a:pt x="0" y="815"/>
                  </a:cubicBezTo>
                  <a:cubicBezTo>
                    <a:pt x="0" y="1181"/>
                    <a:pt x="326" y="1507"/>
                    <a:pt x="692" y="1507"/>
                  </a:cubicBezTo>
                  <a:lnTo>
                    <a:pt x="2279" y="1507"/>
                  </a:lnTo>
                  <a:cubicBezTo>
                    <a:pt x="2686" y="1507"/>
                    <a:pt x="3012" y="1181"/>
                    <a:pt x="3012" y="815"/>
                  </a:cubicBezTo>
                  <a:cubicBezTo>
                    <a:pt x="3012" y="408"/>
                    <a:pt x="2686" y="82"/>
                    <a:pt x="2279" y="82"/>
                  </a:cubicBezTo>
                  <a:close/>
                  <a:moveTo>
                    <a:pt x="4029" y="82"/>
                  </a:moveTo>
                  <a:cubicBezTo>
                    <a:pt x="3622" y="82"/>
                    <a:pt x="3297" y="408"/>
                    <a:pt x="3297" y="815"/>
                  </a:cubicBezTo>
                  <a:cubicBezTo>
                    <a:pt x="3297" y="1181"/>
                    <a:pt x="3622" y="1507"/>
                    <a:pt x="4029" y="1507"/>
                  </a:cubicBezTo>
                  <a:lnTo>
                    <a:pt x="8180" y="1507"/>
                  </a:lnTo>
                  <a:cubicBezTo>
                    <a:pt x="8547" y="1507"/>
                    <a:pt x="8872" y="1181"/>
                    <a:pt x="8872" y="815"/>
                  </a:cubicBezTo>
                  <a:cubicBezTo>
                    <a:pt x="8872" y="408"/>
                    <a:pt x="8547" y="82"/>
                    <a:pt x="8180" y="82"/>
                  </a:cubicBezTo>
                  <a:close/>
                  <a:moveTo>
                    <a:pt x="9930" y="1"/>
                  </a:moveTo>
                  <a:cubicBezTo>
                    <a:pt x="9483" y="1"/>
                    <a:pt x="9116" y="367"/>
                    <a:pt x="9116" y="815"/>
                  </a:cubicBezTo>
                  <a:cubicBezTo>
                    <a:pt x="9116" y="1222"/>
                    <a:pt x="9483" y="1588"/>
                    <a:pt x="9930" y="1588"/>
                  </a:cubicBezTo>
                  <a:cubicBezTo>
                    <a:pt x="10194" y="1588"/>
                    <a:pt x="10441" y="1434"/>
                    <a:pt x="10582" y="1214"/>
                  </a:cubicBezTo>
                  <a:lnTo>
                    <a:pt x="10582" y="1214"/>
                  </a:lnTo>
                  <a:cubicBezTo>
                    <a:pt x="10726" y="1434"/>
                    <a:pt x="10983" y="1588"/>
                    <a:pt x="11273" y="1588"/>
                  </a:cubicBezTo>
                  <a:cubicBezTo>
                    <a:pt x="11537" y="1588"/>
                    <a:pt x="11784" y="1434"/>
                    <a:pt x="11925" y="1214"/>
                  </a:cubicBezTo>
                  <a:lnTo>
                    <a:pt x="11925" y="1214"/>
                  </a:lnTo>
                  <a:cubicBezTo>
                    <a:pt x="12069" y="1434"/>
                    <a:pt x="12326" y="1588"/>
                    <a:pt x="12616" y="1588"/>
                  </a:cubicBezTo>
                  <a:cubicBezTo>
                    <a:pt x="12914" y="1588"/>
                    <a:pt x="13158" y="1426"/>
                    <a:pt x="13288" y="1197"/>
                  </a:cubicBezTo>
                  <a:lnTo>
                    <a:pt x="13288" y="1197"/>
                  </a:lnTo>
                  <a:cubicBezTo>
                    <a:pt x="13418" y="1426"/>
                    <a:pt x="13661" y="1588"/>
                    <a:pt x="13959" y="1588"/>
                  </a:cubicBezTo>
                  <a:cubicBezTo>
                    <a:pt x="14257" y="1588"/>
                    <a:pt x="14501" y="1426"/>
                    <a:pt x="14631" y="1197"/>
                  </a:cubicBezTo>
                  <a:lnTo>
                    <a:pt x="14631" y="1197"/>
                  </a:lnTo>
                  <a:cubicBezTo>
                    <a:pt x="14761" y="1426"/>
                    <a:pt x="15004" y="1588"/>
                    <a:pt x="15302" y="1588"/>
                  </a:cubicBezTo>
                  <a:cubicBezTo>
                    <a:pt x="15600" y="1588"/>
                    <a:pt x="15844" y="1426"/>
                    <a:pt x="15974" y="1197"/>
                  </a:cubicBezTo>
                  <a:lnTo>
                    <a:pt x="15974" y="1197"/>
                  </a:lnTo>
                  <a:cubicBezTo>
                    <a:pt x="16104" y="1426"/>
                    <a:pt x="16347" y="1588"/>
                    <a:pt x="16645" y="1588"/>
                  </a:cubicBezTo>
                  <a:cubicBezTo>
                    <a:pt x="17093" y="1588"/>
                    <a:pt x="17459" y="1222"/>
                    <a:pt x="17459" y="815"/>
                  </a:cubicBezTo>
                  <a:cubicBezTo>
                    <a:pt x="17459" y="367"/>
                    <a:pt x="17093" y="1"/>
                    <a:pt x="16645" y="1"/>
                  </a:cubicBezTo>
                  <a:cubicBezTo>
                    <a:pt x="16347" y="1"/>
                    <a:pt x="16104" y="163"/>
                    <a:pt x="15974" y="403"/>
                  </a:cubicBezTo>
                  <a:lnTo>
                    <a:pt x="15974" y="403"/>
                  </a:lnTo>
                  <a:cubicBezTo>
                    <a:pt x="15844" y="163"/>
                    <a:pt x="15600" y="1"/>
                    <a:pt x="15302" y="1"/>
                  </a:cubicBezTo>
                  <a:cubicBezTo>
                    <a:pt x="15004" y="1"/>
                    <a:pt x="14761" y="163"/>
                    <a:pt x="14631" y="403"/>
                  </a:cubicBezTo>
                  <a:lnTo>
                    <a:pt x="14631" y="403"/>
                  </a:lnTo>
                  <a:cubicBezTo>
                    <a:pt x="14501" y="163"/>
                    <a:pt x="14257" y="1"/>
                    <a:pt x="13959" y="1"/>
                  </a:cubicBezTo>
                  <a:cubicBezTo>
                    <a:pt x="13661" y="1"/>
                    <a:pt x="13418" y="163"/>
                    <a:pt x="13288" y="403"/>
                  </a:cubicBezTo>
                  <a:lnTo>
                    <a:pt x="13288" y="403"/>
                  </a:lnTo>
                  <a:cubicBezTo>
                    <a:pt x="13158" y="163"/>
                    <a:pt x="12914" y="1"/>
                    <a:pt x="12616" y="1"/>
                  </a:cubicBezTo>
                  <a:cubicBezTo>
                    <a:pt x="12326" y="1"/>
                    <a:pt x="12069" y="155"/>
                    <a:pt x="11925" y="386"/>
                  </a:cubicBezTo>
                  <a:lnTo>
                    <a:pt x="11925" y="386"/>
                  </a:lnTo>
                  <a:cubicBezTo>
                    <a:pt x="11784" y="155"/>
                    <a:pt x="11537" y="1"/>
                    <a:pt x="11273" y="1"/>
                  </a:cubicBezTo>
                  <a:cubicBezTo>
                    <a:pt x="10983" y="1"/>
                    <a:pt x="10726" y="155"/>
                    <a:pt x="10582" y="386"/>
                  </a:cubicBezTo>
                  <a:lnTo>
                    <a:pt x="10582" y="386"/>
                  </a:lnTo>
                  <a:cubicBezTo>
                    <a:pt x="10441" y="155"/>
                    <a:pt x="10194" y="1"/>
                    <a:pt x="9930" y="1"/>
                  </a:cubicBezTo>
                  <a:close/>
                  <a:moveTo>
                    <a:pt x="2279" y="2524"/>
                  </a:moveTo>
                  <a:lnTo>
                    <a:pt x="2320" y="2605"/>
                  </a:lnTo>
                  <a:lnTo>
                    <a:pt x="2279" y="2646"/>
                  </a:lnTo>
                  <a:lnTo>
                    <a:pt x="692" y="2646"/>
                  </a:lnTo>
                  <a:lnTo>
                    <a:pt x="651" y="2605"/>
                  </a:lnTo>
                  <a:lnTo>
                    <a:pt x="692" y="2524"/>
                  </a:lnTo>
                  <a:close/>
                  <a:moveTo>
                    <a:pt x="8180" y="2524"/>
                  </a:moveTo>
                  <a:lnTo>
                    <a:pt x="8221" y="2605"/>
                  </a:lnTo>
                  <a:lnTo>
                    <a:pt x="8180" y="2646"/>
                  </a:lnTo>
                  <a:lnTo>
                    <a:pt x="4029" y="2646"/>
                  </a:lnTo>
                  <a:lnTo>
                    <a:pt x="3988" y="2605"/>
                  </a:lnTo>
                  <a:lnTo>
                    <a:pt x="4029" y="2524"/>
                  </a:lnTo>
                  <a:close/>
                  <a:moveTo>
                    <a:pt x="692" y="1873"/>
                  </a:moveTo>
                  <a:cubicBezTo>
                    <a:pt x="326" y="1873"/>
                    <a:pt x="0" y="2198"/>
                    <a:pt x="0" y="2605"/>
                  </a:cubicBezTo>
                  <a:cubicBezTo>
                    <a:pt x="0" y="3012"/>
                    <a:pt x="326" y="3338"/>
                    <a:pt x="692" y="3338"/>
                  </a:cubicBezTo>
                  <a:lnTo>
                    <a:pt x="2279" y="3338"/>
                  </a:lnTo>
                  <a:cubicBezTo>
                    <a:pt x="2686" y="3297"/>
                    <a:pt x="3012" y="3012"/>
                    <a:pt x="3012" y="2605"/>
                  </a:cubicBezTo>
                  <a:cubicBezTo>
                    <a:pt x="3012" y="2198"/>
                    <a:pt x="2686" y="1873"/>
                    <a:pt x="2279" y="1873"/>
                  </a:cubicBezTo>
                  <a:close/>
                  <a:moveTo>
                    <a:pt x="4029" y="1873"/>
                  </a:moveTo>
                  <a:cubicBezTo>
                    <a:pt x="3622" y="1873"/>
                    <a:pt x="3297" y="2198"/>
                    <a:pt x="3297" y="2605"/>
                  </a:cubicBezTo>
                  <a:cubicBezTo>
                    <a:pt x="3297" y="3012"/>
                    <a:pt x="3622" y="3297"/>
                    <a:pt x="4029" y="3338"/>
                  </a:cubicBezTo>
                  <a:lnTo>
                    <a:pt x="8180" y="3338"/>
                  </a:lnTo>
                  <a:cubicBezTo>
                    <a:pt x="8547" y="3297"/>
                    <a:pt x="8872" y="3012"/>
                    <a:pt x="8872" y="2605"/>
                  </a:cubicBezTo>
                  <a:cubicBezTo>
                    <a:pt x="8872" y="2198"/>
                    <a:pt x="8547" y="1873"/>
                    <a:pt x="8180" y="1873"/>
                  </a:cubicBezTo>
                  <a:close/>
                  <a:moveTo>
                    <a:pt x="2279" y="4355"/>
                  </a:moveTo>
                  <a:lnTo>
                    <a:pt x="2320" y="4396"/>
                  </a:lnTo>
                  <a:lnTo>
                    <a:pt x="2279" y="4437"/>
                  </a:lnTo>
                  <a:lnTo>
                    <a:pt x="692" y="4437"/>
                  </a:lnTo>
                  <a:lnTo>
                    <a:pt x="651" y="4396"/>
                  </a:lnTo>
                  <a:lnTo>
                    <a:pt x="692" y="4355"/>
                  </a:lnTo>
                  <a:close/>
                  <a:moveTo>
                    <a:pt x="8180" y="4355"/>
                  </a:moveTo>
                  <a:lnTo>
                    <a:pt x="8221" y="4396"/>
                  </a:lnTo>
                  <a:lnTo>
                    <a:pt x="8180" y="4437"/>
                  </a:lnTo>
                  <a:lnTo>
                    <a:pt x="4029" y="4437"/>
                  </a:lnTo>
                  <a:lnTo>
                    <a:pt x="3988" y="4396"/>
                  </a:lnTo>
                  <a:lnTo>
                    <a:pt x="4029" y="4355"/>
                  </a:lnTo>
                  <a:close/>
                  <a:moveTo>
                    <a:pt x="9930" y="4274"/>
                  </a:moveTo>
                  <a:cubicBezTo>
                    <a:pt x="9971" y="4274"/>
                    <a:pt x="10012" y="4315"/>
                    <a:pt x="10012" y="4396"/>
                  </a:cubicBezTo>
                  <a:cubicBezTo>
                    <a:pt x="10012" y="4437"/>
                    <a:pt x="9971" y="4478"/>
                    <a:pt x="9930" y="4478"/>
                  </a:cubicBezTo>
                  <a:lnTo>
                    <a:pt x="9808" y="4396"/>
                  </a:lnTo>
                  <a:lnTo>
                    <a:pt x="9930" y="4274"/>
                  </a:lnTo>
                  <a:close/>
                  <a:moveTo>
                    <a:pt x="11273" y="4274"/>
                  </a:moveTo>
                  <a:cubicBezTo>
                    <a:pt x="11314" y="4274"/>
                    <a:pt x="11355" y="4315"/>
                    <a:pt x="11355" y="4396"/>
                  </a:cubicBezTo>
                  <a:cubicBezTo>
                    <a:pt x="11355" y="4437"/>
                    <a:pt x="11314" y="4478"/>
                    <a:pt x="11273" y="4478"/>
                  </a:cubicBezTo>
                  <a:lnTo>
                    <a:pt x="11151" y="4396"/>
                  </a:lnTo>
                  <a:lnTo>
                    <a:pt x="11273" y="4274"/>
                  </a:lnTo>
                  <a:close/>
                  <a:moveTo>
                    <a:pt x="12616" y="4274"/>
                  </a:moveTo>
                  <a:cubicBezTo>
                    <a:pt x="12657" y="4274"/>
                    <a:pt x="12738" y="4315"/>
                    <a:pt x="12738" y="4396"/>
                  </a:cubicBezTo>
                  <a:cubicBezTo>
                    <a:pt x="12738" y="4437"/>
                    <a:pt x="12657" y="4478"/>
                    <a:pt x="12616" y="4478"/>
                  </a:cubicBezTo>
                  <a:lnTo>
                    <a:pt x="12494" y="4396"/>
                  </a:lnTo>
                  <a:lnTo>
                    <a:pt x="12616" y="4274"/>
                  </a:lnTo>
                  <a:close/>
                  <a:moveTo>
                    <a:pt x="13959" y="4274"/>
                  </a:moveTo>
                  <a:lnTo>
                    <a:pt x="14081" y="4396"/>
                  </a:lnTo>
                  <a:lnTo>
                    <a:pt x="13959" y="4478"/>
                  </a:lnTo>
                  <a:cubicBezTo>
                    <a:pt x="13878" y="4478"/>
                    <a:pt x="13837" y="4437"/>
                    <a:pt x="13837" y="4396"/>
                  </a:cubicBezTo>
                  <a:cubicBezTo>
                    <a:pt x="13837" y="4315"/>
                    <a:pt x="13878" y="4274"/>
                    <a:pt x="13959" y="4274"/>
                  </a:cubicBezTo>
                  <a:close/>
                  <a:moveTo>
                    <a:pt x="15302" y="4274"/>
                  </a:moveTo>
                  <a:lnTo>
                    <a:pt x="15424" y="4396"/>
                  </a:lnTo>
                  <a:lnTo>
                    <a:pt x="15302" y="4478"/>
                  </a:lnTo>
                  <a:cubicBezTo>
                    <a:pt x="15262" y="4478"/>
                    <a:pt x="15180" y="4437"/>
                    <a:pt x="15180" y="4396"/>
                  </a:cubicBezTo>
                  <a:cubicBezTo>
                    <a:pt x="15180" y="4315"/>
                    <a:pt x="15262" y="4274"/>
                    <a:pt x="15302" y="4274"/>
                  </a:cubicBezTo>
                  <a:close/>
                  <a:moveTo>
                    <a:pt x="16645" y="4274"/>
                  </a:moveTo>
                  <a:lnTo>
                    <a:pt x="16767" y="4396"/>
                  </a:lnTo>
                  <a:lnTo>
                    <a:pt x="16645" y="4478"/>
                  </a:lnTo>
                  <a:cubicBezTo>
                    <a:pt x="16605" y="4478"/>
                    <a:pt x="16523" y="4437"/>
                    <a:pt x="16523" y="4396"/>
                  </a:cubicBezTo>
                  <a:cubicBezTo>
                    <a:pt x="16523" y="4315"/>
                    <a:pt x="16605" y="4274"/>
                    <a:pt x="16645" y="4274"/>
                  </a:cubicBezTo>
                  <a:close/>
                  <a:moveTo>
                    <a:pt x="692" y="3664"/>
                  </a:moveTo>
                  <a:cubicBezTo>
                    <a:pt x="326" y="3664"/>
                    <a:pt x="0" y="3989"/>
                    <a:pt x="0" y="4396"/>
                  </a:cubicBezTo>
                  <a:cubicBezTo>
                    <a:pt x="0" y="4803"/>
                    <a:pt x="326" y="5129"/>
                    <a:pt x="692" y="5129"/>
                  </a:cubicBezTo>
                  <a:lnTo>
                    <a:pt x="2279" y="5129"/>
                  </a:lnTo>
                  <a:cubicBezTo>
                    <a:pt x="2686" y="5129"/>
                    <a:pt x="3012" y="4803"/>
                    <a:pt x="3012" y="4396"/>
                  </a:cubicBezTo>
                  <a:cubicBezTo>
                    <a:pt x="3012" y="3989"/>
                    <a:pt x="2686" y="3664"/>
                    <a:pt x="2279" y="3664"/>
                  </a:cubicBezTo>
                  <a:close/>
                  <a:moveTo>
                    <a:pt x="4029" y="3664"/>
                  </a:moveTo>
                  <a:cubicBezTo>
                    <a:pt x="3622" y="3664"/>
                    <a:pt x="3297" y="3989"/>
                    <a:pt x="3297" y="4396"/>
                  </a:cubicBezTo>
                  <a:cubicBezTo>
                    <a:pt x="3297" y="4803"/>
                    <a:pt x="3622" y="5129"/>
                    <a:pt x="4029" y="5129"/>
                  </a:cubicBezTo>
                  <a:lnTo>
                    <a:pt x="8180" y="5129"/>
                  </a:lnTo>
                  <a:cubicBezTo>
                    <a:pt x="8547" y="5129"/>
                    <a:pt x="8872" y="4803"/>
                    <a:pt x="8872" y="4396"/>
                  </a:cubicBezTo>
                  <a:cubicBezTo>
                    <a:pt x="8872" y="3989"/>
                    <a:pt x="8547" y="3664"/>
                    <a:pt x="8180" y="3664"/>
                  </a:cubicBezTo>
                  <a:close/>
                  <a:moveTo>
                    <a:pt x="9930" y="3582"/>
                  </a:moveTo>
                  <a:cubicBezTo>
                    <a:pt x="9483" y="3582"/>
                    <a:pt x="9116" y="3948"/>
                    <a:pt x="9116" y="4396"/>
                  </a:cubicBezTo>
                  <a:cubicBezTo>
                    <a:pt x="9116" y="4844"/>
                    <a:pt x="9483" y="5169"/>
                    <a:pt x="9930" y="5169"/>
                  </a:cubicBezTo>
                  <a:cubicBezTo>
                    <a:pt x="10191" y="5169"/>
                    <a:pt x="10435" y="5019"/>
                    <a:pt x="10576" y="4804"/>
                  </a:cubicBezTo>
                  <a:lnTo>
                    <a:pt x="10576" y="4804"/>
                  </a:lnTo>
                  <a:cubicBezTo>
                    <a:pt x="10719" y="5028"/>
                    <a:pt x="10979" y="5169"/>
                    <a:pt x="11273" y="5169"/>
                  </a:cubicBezTo>
                  <a:cubicBezTo>
                    <a:pt x="11534" y="5169"/>
                    <a:pt x="11778" y="5019"/>
                    <a:pt x="11919" y="4804"/>
                  </a:cubicBezTo>
                  <a:lnTo>
                    <a:pt x="11919" y="4804"/>
                  </a:lnTo>
                  <a:cubicBezTo>
                    <a:pt x="12062" y="5028"/>
                    <a:pt x="12322" y="5169"/>
                    <a:pt x="12616" y="5169"/>
                  </a:cubicBezTo>
                  <a:cubicBezTo>
                    <a:pt x="12910" y="5169"/>
                    <a:pt x="13152" y="5011"/>
                    <a:pt x="13283" y="4788"/>
                  </a:cubicBezTo>
                  <a:lnTo>
                    <a:pt x="13283" y="4788"/>
                  </a:lnTo>
                  <a:cubicBezTo>
                    <a:pt x="13411" y="5021"/>
                    <a:pt x="13657" y="5169"/>
                    <a:pt x="13959" y="5169"/>
                  </a:cubicBezTo>
                  <a:cubicBezTo>
                    <a:pt x="14261" y="5169"/>
                    <a:pt x="14507" y="5021"/>
                    <a:pt x="14636" y="4788"/>
                  </a:cubicBezTo>
                  <a:lnTo>
                    <a:pt x="14636" y="4788"/>
                  </a:lnTo>
                  <a:cubicBezTo>
                    <a:pt x="14767" y="5011"/>
                    <a:pt x="15008" y="5169"/>
                    <a:pt x="15302" y="5169"/>
                  </a:cubicBezTo>
                  <a:cubicBezTo>
                    <a:pt x="15604" y="5169"/>
                    <a:pt x="15850" y="5021"/>
                    <a:pt x="15979" y="4788"/>
                  </a:cubicBezTo>
                  <a:lnTo>
                    <a:pt x="15979" y="4788"/>
                  </a:lnTo>
                  <a:cubicBezTo>
                    <a:pt x="16110" y="5011"/>
                    <a:pt x="16351" y="5169"/>
                    <a:pt x="16645" y="5169"/>
                  </a:cubicBezTo>
                  <a:cubicBezTo>
                    <a:pt x="17093" y="5169"/>
                    <a:pt x="17459" y="4844"/>
                    <a:pt x="17459" y="4396"/>
                  </a:cubicBezTo>
                  <a:cubicBezTo>
                    <a:pt x="17459" y="3948"/>
                    <a:pt x="17093" y="3582"/>
                    <a:pt x="16645" y="3582"/>
                  </a:cubicBezTo>
                  <a:cubicBezTo>
                    <a:pt x="16347" y="3582"/>
                    <a:pt x="16104" y="3744"/>
                    <a:pt x="15974" y="3985"/>
                  </a:cubicBezTo>
                  <a:lnTo>
                    <a:pt x="15974" y="3985"/>
                  </a:lnTo>
                  <a:cubicBezTo>
                    <a:pt x="15844" y="3744"/>
                    <a:pt x="15600" y="3582"/>
                    <a:pt x="15302" y="3582"/>
                  </a:cubicBezTo>
                  <a:cubicBezTo>
                    <a:pt x="15004" y="3582"/>
                    <a:pt x="14761" y="3744"/>
                    <a:pt x="14631" y="3985"/>
                  </a:cubicBezTo>
                  <a:lnTo>
                    <a:pt x="14631" y="3985"/>
                  </a:lnTo>
                  <a:cubicBezTo>
                    <a:pt x="14501" y="3744"/>
                    <a:pt x="14257" y="3582"/>
                    <a:pt x="13959" y="3582"/>
                  </a:cubicBezTo>
                  <a:cubicBezTo>
                    <a:pt x="13661" y="3582"/>
                    <a:pt x="13418" y="3744"/>
                    <a:pt x="13288" y="3985"/>
                  </a:cubicBezTo>
                  <a:lnTo>
                    <a:pt x="13288" y="3985"/>
                  </a:lnTo>
                  <a:cubicBezTo>
                    <a:pt x="13158" y="3744"/>
                    <a:pt x="12914" y="3582"/>
                    <a:pt x="12616" y="3582"/>
                  </a:cubicBezTo>
                  <a:cubicBezTo>
                    <a:pt x="12326" y="3582"/>
                    <a:pt x="12069" y="3737"/>
                    <a:pt x="11925" y="3967"/>
                  </a:cubicBezTo>
                  <a:lnTo>
                    <a:pt x="11925" y="3967"/>
                  </a:lnTo>
                  <a:cubicBezTo>
                    <a:pt x="11784" y="3737"/>
                    <a:pt x="11537" y="3582"/>
                    <a:pt x="11273" y="3582"/>
                  </a:cubicBezTo>
                  <a:cubicBezTo>
                    <a:pt x="10983" y="3582"/>
                    <a:pt x="10726" y="3737"/>
                    <a:pt x="10582" y="3967"/>
                  </a:cubicBezTo>
                  <a:lnTo>
                    <a:pt x="10582" y="3967"/>
                  </a:lnTo>
                  <a:cubicBezTo>
                    <a:pt x="10441" y="3737"/>
                    <a:pt x="10194" y="3582"/>
                    <a:pt x="9930" y="3582"/>
                  </a:cubicBezTo>
                  <a:close/>
                  <a:moveTo>
                    <a:pt x="2279" y="6146"/>
                  </a:moveTo>
                  <a:lnTo>
                    <a:pt x="2320" y="6187"/>
                  </a:lnTo>
                  <a:lnTo>
                    <a:pt x="2279" y="6228"/>
                  </a:lnTo>
                  <a:lnTo>
                    <a:pt x="692" y="6228"/>
                  </a:lnTo>
                  <a:lnTo>
                    <a:pt x="651" y="6187"/>
                  </a:lnTo>
                  <a:lnTo>
                    <a:pt x="692" y="6146"/>
                  </a:lnTo>
                  <a:close/>
                  <a:moveTo>
                    <a:pt x="8180" y="6146"/>
                  </a:moveTo>
                  <a:lnTo>
                    <a:pt x="8221" y="6187"/>
                  </a:lnTo>
                  <a:lnTo>
                    <a:pt x="8180" y="6228"/>
                  </a:lnTo>
                  <a:lnTo>
                    <a:pt x="4029" y="6228"/>
                  </a:lnTo>
                  <a:lnTo>
                    <a:pt x="3988" y="6187"/>
                  </a:lnTo>
                  <a:lnTo>
                    <a:pt x="4029" y="6146"/>
                  </a:lnTo>
                  <a:close/>
                  <a:moveTo>
                    <a:pt x="692" y="5454"/>
                  </a:moveTo>
                  <a:cubicBezTo>
                    <a:pt x="326" y="5454"/>
                    <a:pt x="0" y="5780"/>
                    <a:pt x="0" y="6187"/>
                  </a:cubicBezTo>
                  <a:cubicBezTo>
                    <a:pt x="0" y="6594"/>
                    <a:pt x="326" y="6919"/>
                    <a:pt x="692" y="6919"/>
                  </a:cubicBezTo>
                  <a:lnTo>
                    <a:pt x="2279" y="6919"/>
                  </a:lnTo>
                  <a:cubicBezTo>
                    <a:pt x="2686" y="6919"/>
                    <a:pt x="3012" y="6594"/>
                    <a:pt x="3012" y="6187"/>
                  </a:cubicBezTo>
                  <a:cubicBezTo>
                    <a:pt x="3012" y="5780"/>
                    <a:pt x="2686" y="5454"/>
                    <a:pt x="2279" y="5454"/>
                  </a:cubicBezTo>
                  <a:close/>
                  <a:moveTo>
                    <a:pt x="4029" y="5454"/>
                  </a:moveTo>
                  <a:cubicBezTo>
                    <a:pt x="3622" y="5454"/>
                    <a:pt x="3297" y="5780"/>
                    <a:pt x="3297" y="6187"/>
                  </a:cubicBezTo>
                  <a:cubicBezTo>
                    <a:pt x="3297" y="6594"/>
                    <a:pt x="3622" y="6919"/>
                    <a:pt x="4029" y="6919"/>
                  </a:cubicBezTo>
                  <a:lnTo>
                    <a:pt x="8180" y="6919"/>
                  </a:lnTo>
                  <a:cubicBezTo>
                    <a:pt x="8547" y="6919"/>
                    <a:pt x="8872" y="6594"/>
                    <a:pt x="8872" y="6187"/>
                  </a:cubicBezTo>
                  <a:cubicBezTo>
                    <a:pt x="8872" y="5780"/>
                    <a:pt x="8547" y="5454"/>
                    <a:pt x="8180" y="5454"/>
                  </a:cubicBezTo>
                  <a:close/>
                  <a:moveTo>
                    <a:pt x="2279" y="7937"/>
                  </a:moveTo>
                  <a:lnTo>
                    <a:pt x="2320" y="7977"/>
                  </a:lnTo>
                  <a:lnTo>
                    <a:pt x="2279" y="8018"/>
                  </a:lnTo>
                  <a:lnTo>
                    <a:pt x="692" y="8018"/>
                  </a:lnTo>
                  <a:lnTo>
                    <a:pt x="651" y="7977"/>
                  </a:lnTo>
                  <a:lnTo>
                    <a:pt x="692" y="7937"/>
                  </a:lnTo>
                  <a:close/>
                  <a:moveTo>
                    <a:pt x="8180" y="7937"/>
                  </a:moveTo>
                  <a:lnTo>
                    <a:pt x="8221" y="7977"/>
                  </a:lnTo>
                  <a:lnTo>
                    <a:pt x="8180" y="8018"/>
                  </a:lnTo>
                  <a:lnTo>
                    <a:pt x="4029" y="8018"/>
                  </a:lnTo>
                  <a:lnTo>
                    <a:pt x="3988" y="7977"/>
                  </a:lnTo>
                  <a:lnTo>
                    <a:pt x="4029" y="7937"/>
                  </a:lnTo>
                  <a:close/>
                  <a:moveTo>
                    <a:pt x="692" y="7245"/>
                  </a:moveTo>
                  <a:cubicBezTo>
                    <a:pt x="326" y="7245"/>
                    <a:pt x="0" y="7571"/>
                    <a:pt x="0" y="7977"/>
                  </a:cubicBezTo>
                  <a:cubicBezTo>
                    <a:pt x="0" y="8384"/>
                    <a:pt x="326" y="8710"/>
                    <a:pt x="692" y="8710"/>
                  </a:cubicBezTo>
                  <a:lnTo>
                    <a:pt x="2279" y="8710"/>
                  </a:lnTo>
                  <a:cubicBezTo>
                    <a:pt x="2686" y="8710"/>
                    <a:pt x="3012" y="8384"/>
                    <a:pt x="3012" y="7977"/>
                  </a:cubicBezTo>
                  <a:cubicBezTo>
                    <a:pt x="3012" y="7571"/>
                    <a:pt x="2686" y="7245"/>
                    <a:pt x="2279" y="7245"/>
                  </a:cubicBezTo>
                  <a:close/>
                  <a:moveTo>
                    <a:pt x="4029" y="7245"/>
                  </a:moveTo>
                  <a:cubicBezTo>
                    <a:pt x="3622" y="7245"/>
                    <a:pt x="3297" y="7571"/>
                    <a:pt x="3297" y="7977"/>
                  </a:cubicBezTo>
                  <a:cubicBezTo>
                    <a:pt x="3297" y="8384"/>
                    <a:pt x="3622" y="8710"/>
                    <a:pt x="4029" y="8710"/>
                  </a:cubicBezTo>
                  <a:lnTo>
                    <a:pt x="8180" y="8710"/>
                  </a:lnTo>
                  <a:cubicBezTo>
                    <a:pt x="8547" y="8710"/>
                    <a:pt x="8872" y="8384"/>
                    <a:pt x="8872" y="7977"/>
                  </a:cubicBezTo>
                  <a:cubicBezTo>
                    <a:pt x="8872" y="7571"/>
                    <a:pt x="8547" y="7245"/>
                    <a:pt x="8180" y="7245"/>
                  </a:cubicBezTo>
                  <a:close/>
                  <a:moveTo>
                    <a:pt x="14529" y="9443"/>
                  </a:moveTo>
                  <a:cubicBezTo>
                    <a:pt x="14570" y="9443"/>
                    <a:pt x="14610" y="9483"/>
                    <a:pt x="14610" y="9565"/>
                  </a:cubicBezTo>
                  <a:cubicBezTo>
                    <a:pt x="14610" y="9605"/>
                    <a:pt x="14570" y="9646"/>
                    <a:pt x="14529" y="9646"/>
                  </a:cubicBezTo>
                  <a:lnTo>
                    <a:pt x="14407" y="9565"/>
                  </a:lnTo>
                  <a:lnTo>
                    <a:pt x="14529" y="9443"/>
                  </a:lnTo>
                  <a:close/>
                  <a:moveTo>
                    <a:pt x="15872" y="9443"/>
                  </a:moveTo>
                  <a:cubicBezTo>
                    <a:pt x="15913" y="9443"/>
                    <a:pt x="15994" y="9483"/>
                    <a:pt x="15994" y="9565"/>
                  </a:cubicBezTo>
                  <a:cubicBezTo>
                    <a:pt x="15994" y="9605"/>
                    <a:pt x="15913" y="9646"/>
                    <a:pt x="15872" y="9646"/>
                  </a:cubicBezTo>
                  <a:lnTo>
                    <a:pt x="15750" y="9565"/>
                  </a:lnTo>
                  <a:lnTo>
                    <a:pt x="15872" y="9443"/>
                  </a:lnTo>
                  <a:close/>
                  <a:moveTo>
                    <a:pt x="17215" y="9443"/>
                  </a:moveTo>
                  <a:cubicBezTo>
                    <a:pt x="17256" y="9443"/>
                    <a:pt x="17337" y="9483"/>
                    <a:pt x="17337" y="9565"/>
                  </a:cubicBezTo>
                  <a:cubicBezTo>
                    <a:pt x="17337" y="9605"/>
                    <a:pt x="17256" y="9646"/>
                    <a:pt x="17215" y="9646"/>
                  </a:cubicBezTo>
                  <a:lnTo>
                    <a:pt x="17093" y="9565"/>
                  </a:lnTo>
                  <a:lnTo>
                    <a:pt x="17215" y="9443"/>
                  </a:lnTo>
                  <a:close/>
                  <a:moveTo>
                    <a:pt x="18558" y="9443"/>
                  </a:moveTo>
                  <a:cubicBezTo>
                    <a:pt x="18639" y="9443"/>
                    <a:pt x="18680" y="9483"/>
                    <a:pt x="18680" y="9565"/>
                  </a:cubicBezTo>
                  <a:cubicBezTo>
                    <a:pt x="18680" y="9605"/>
                    <a:pt x="18639" y="9646"/>
                    <a:pt x="18558" y="9646"/>
                  </a:cubicBezTo>
                  <a:lnTo>
                    <a:pt x="18436" y="9565"/>
                  </a:lnTo>
                  <a:lnTo>
                    <a:pt x="18558" y="9443"/>
                  </a:lnTo>
                  <a:close/>
                  <a:moveTo>
                    <a:pt x="19901" y="9443"/>
                  </a:moveTo>
                  <a:lnTo>
                    <a:pt x="20023" y="9565"/>
                  </a:lnTo>
                  <a:lnTo>
                    <a:pt x="19901" y="9646"/>
                  </a:lnTo>
                  <a:cubicBezTo>
                    <a:pt x="19860" y="9646"/>
                    <a:pt x="19779" y="9605"/>
                    <a:pt x="19779" y="9565"/>
                  </a:cubicBezTo>
                  <a:cubicBezTo>
                    <a:pt x="19779" y="9483"/>
                    <a:pt x="19860" y="9443"/>
                    <a:pt x="19901" y="9443"/>
                  </a:cubicBezTo>
                  <a:close/>
                  <a:moveTo>
                    <a:pt x="21244" y="9443"/>
                  </a:moveTo>
                  <a:lnTo>
                    <a:pt x="21366" y="9565"/>
                  </a:lnTo>
                  <a:lnTo>
                    <a:pt x="21244" y="9646"/>
                  </a:lnTo>
                  <a:cubicBezTo>
                    <a:pt x="21203" y="9646"/>
                    <a:pt x="21163" y="9605"/>
                    <a:pt x="21163" y="9565"/>
                  </a:cubicBezTo>
                  <a:cubicBezTo>
                    <a:pt x="21163" y="9483"/>
                    <a:pt x="21203" y="9443"/>
                    <a:pt x="21244" y="9443"/>
                  </a:cubicBezTo>
                  <a:close/>
                  <a:moveTo>
                    <a:pt x="2279" y="9727"/>
                  </a:moveTo>
                  <a:lnTo>
                    <a:pt x="2320" y="9768"/>
                  </a:lnTo>
                  <a:lnTo>
                    <a:pt x="2279" y="9809"/>
                  </a:lnTo>
                  <a:lnTo>
                    <a:pt x="692" y="9809"/>
                  </a:lnTo>
                  <a:lnTo>
                    <a:pt x="651" y="9768"/>
                  </a:lnTo>
                  <a:lnTo>
                    <a:pt x="692" y="9727"/>
                  </a:lnTo>
                  <a:close/>
                  <a:moveTo>
                    <a:pt x="13105" y="9727"/>
                  </a:moveTo>
                  <a:lnTo>
                    <a:pt x="13145" y="9768"/>
                  </a:lnTo>
                  <a:lnTo>
                    <a:pt x="13105" y="9809"/>
                  </a:lnTo>
                  <a:lnTo>
                    <a:pt x="8994" y="9809"/>
                  </a:lnTo>
                  <a:lnTo>
                    <a:pt x="8913" y="9768"/>
                  </a:lnTo>
                  <a:lnTo>
                    <a:pt x="8994" y="9727"/>
                  </a:lnTo>
                  <a:close/>
                  <a:moveTo>
                    <a:pt x="692" y="9036"/>
                  </a:moveTo>
                  <a:cubicBezTo>
                    <a:pt x="326" y="9036"/>
                    <a:pt x="0" y="9361"/>
                    <a:pt x="0" y="9768"/>
                  </a:cubicBezTo>
                  <a:cubicBezTo>
                    <a:pt x="0" y="10175"/>
                    <a:pt x="326" y="10501"/>
                    <a:pt x="692" y="10501"/>
                  </a:cubicBezTo>
                  <a:lnTo>
                    <a:pt x="2279" y="10501"/>
                  </a:lnTo>
                  <a:cubicBezTo>
                    <a:pt x="2686" y="10501"/>
                    <a:pt x="3012" y="10175"/>
                    <a:pt x="3012" y="9768"/>
                  </a:cubicBezTo>
                  <a:cubicBezTo>
                    <a:pt x="3012" y="9361"/>
                    <a:pt x="2686" y="9036"/>
                    <a:pt x="2279" y="9036"/>
                  </a:cubicBezTo>
                  <a:close/>
                  <a:moveTo>
                    <a:pt x="14529" y="8751"/>
                  </a:moveTo>
                  <a:cubicBezTo>
                    <a:pt x="14141" y="8751"/>
                    <a:pt x="13814" y="9026"/>
                    <a:pt x="13734" y="9391"/>
                  </a:cubicBezTo>
                  <a:lnTo>
                    <a:pt x="13734" y="9391"/>
                  </a:lnTo>
                  <a:cubicBezTo>
                    <a:pt x="13606" y="9177"/>
                    <a:pt x="13373" y="9036"/>
                    <a:pt x="13105" y="9036"/>
                  </a:cubicBezTo>
                  <a:lnTo>
                    <a:pt x="8994" y="9036"/>
                  </a:lnTo>
                  <a:cubicBezTo>
                    <a:pt x="8587" y="9036"/>
                    <a:pt x="8262" y="9361"/>
                    <a:pt x="8262" y="9768"/>
                  </a:cubicBezTo>
                  <a:cubicBezTo>
                    <a:pt x="8262" y="10175"/>
                    <a:pt x="8587" y="10501"/>
                    <a:pt x="8994" y="10501"/>
                  </a:cubicBezTo>
                  <a:lnTo>
                    <a:pt x="13105" y="10501"/>
                  </a:lnTo>
                  <a:cubicBezTo>
                    <a:pt x="13455" y="10501"/>
                    <a:pt x="13745" y="10260"/>
                    <a:pt x="13819" y="9933"/>
                  </a:cubicBezTo>
                  <a:lnTo>
                    <a:pt x="13819" y="9933"/>
                  </a:lnTo>
                  <a:cubicBezTo>
                    <a:pt x="13958" y="10169"/>
                    <a:pt x="14225" y="10338"/>
                    <a:pt x="14529" y="10338"/>
                  </a:cubicBezTo>
                  <a:cubicBezTo>
                    <a:pt x="14793" y="10338"/>
                    <a:pt x="15040" y="10184"/>
                    <a:pt x="15181" y="9964"/>
                  </a:cubicBezTo>
                  <a:lnTo>
                    <a:pt x="15181" y="9964"/>
                  </a:lnTo>
                  <a:cubicBezTo>
                    <a:pt x="15325" y="10184"/>
                    <a:pt x="15581" y="10338"/>
                    <a:pt x="15872" y="10338"/>
                  </a:cubicBezTo>
                  <a:cubicBezTo>
                    <a:pt x="16170" y="10338"/>
                    <a:pt x="16414" y="10176"/>
                    <a:pt x="16543" y="9947"/>
                  </a:cubicBezTo>
                  <a:lnTo>
                    <a:pt x="16543" y="9947"/>
                  </a:lnTo>
                  <a:cubicBezTo>
                    <a:pt x="16673" y="10176"/>
                    <a:pt x="16917" y="10338"/>
                    <a:pt x="17215" y="10338"/>
                  </a:cubicBezTo>
                  <a:cubicBezTo>
                    <a:pt x="17513" y="10338"/>
                    <a:pt x="17757" y="10176"/>
                    <a:pt x="17886" y="9947"/>
                  </a:cubicBezTo>
                  <a:lnTo>
                    <a:pt x="17886" y="9947"/>
                  </a:lnTo>
                  <a:cubicBezTo>
                    <a:pt x="18016" y="10176"/>
                    <a:pt x="18260" y="10338"/>
                    <a:pt x="18558" y="10338"/>
                  </a:cubicBezTo>
                  <a:cubicBezTo>
                    <a:pt x="18856" y="10338"/>
                    <a:pt x="19100" y="10176"/>
                    <a:pt x="19229" y="9947"/>
                  </a:cubicBezTo>
                  <a:lnTo>
                    <a:pt x="19229" y="9947"/>
                  </a:lnTo>
                  <a:cubicBezTo>
                    <a:pt x="19359" y="10176"/>
                    <a:pt x="19603" y="10338"/>
                    <a:pt x="19901" y="10338"/>
                  </a:cubicBezTo>
                  <a:cubicBezTo>
                    <a:pt x="20192" y="10338"/>
                    <a:pt x="20448" y="10184"/>
                    <a:pt x="20592" y="9964"/>
                  </a:cubicBezTo>
                  <a:lnTo>
                    <a:pt x="20592" y="9964"/>
                  </a:lnTo>
                  <a:cubicBezTo>
                    <a:pt x="20733" y="10184"/>
                    <a:pt x="20980" y="10338"/>
                    <a:pt x="21244" y="10338"/>
                  </a:cubicBezTo>
                  <a:cubicBezTo>
                    <a:pt x="21692" y="10338"/>
                    <a:pt x="22058" y="9972"/>
                    <a:pt x="22058" y="9565"/>
                  </a:cubicBezTo>
                  <a:cubicBezTo>
                    <a:pt x="22058" y="9117"/>
                    <a:pt x="21692" y="8751"/>
                    <a:pt x="21244" y="8751"/>
                  </a:cubicBezTo>
                  <a:cubicBezTo>
                    <a:pt x="20980" y="8751"/>
                    <a:pt x="20733" y="8905"/>
                    <a:pt x="20592" y="9136"/>
                  </a:cubicBezTo>
                  <a:lnTo>
                    <a:pt x="20592" y="9136"/>
                  </a:lnTo>
                  <a:cubicBezTo>
                    <a:pt x="20448" y="8905"/>
                    <a:pt x="20192" y="8751"/>
                    <a:pt x="19901" y="8751"/>
                  </a:cubicBezTo>
                  <a:cubicBezTo>
                    <a:pt x="19603" y="8751"/>
                    <a:pt x="19359" y="8913"/>
                    <a:pt x="19229" y="9153"/>
                  </a:cubicBezTo>
                  <a:lnTo>
                    <a:pt x="19229" y="9153"/>
                  </a:lnTo>
                  <a:cubicBezTo>
                    <a:pt x="19100" y="8913"/>
                    <a:pt x="18856" y="8751"/>
                    <a:pt x="18558" y="8751"/>
                  </a:cubicBezTo>
                  <a:cubicBezTo>
                    <a:pt x="18260" y="8751"/>
                    <a:pt x="18016" y="8913"/>
                    <a:pt x="17886" y="9153"/>
                  </a:cubicBezTo>
                  <a:lnTo>
                    <a:pt x="17886" y="9153"/>
                  </a:lnTo>
                  <a:cubicBezTo>
                    <a:pt x="17757" y="8913"/>
                    <a:pt x="17513" y="8751"/>
                    <a:pt x="17215" y="8751"/>
                  </a:cubicBezTo>
                  <a:cubicBezTo>
                    <a:pt x="16917" y="8751"/>
                    <a:pt x="16673" y="8913"/>
                    <a:pt x="16543" y="9153"/>
                  </a:cubicBezTo>
                  <a:lnTo>
                    <a:pt x="16543" y="9153"/>
                  </a:lnTo>
                  <a:cubicBezTo>
                    <a:pt x="16414" y="8913"/>
                    <a:pt x="16170" y="8751"/>
                    <a:pt x="15872" y="8751"/>
                  </a:cubicBezTo>
                  <a:cubicBezTo>
                    <a:pt x="15581" y="8751"/>
                    <a:pt x="15325" y="8905"/>
                    <a:pt x="15181" y="9136"/>
                  </a:cubicBezTo>
                  <a:lnTo>
                    <a:pt x="15181" y="9136"/>
                  </a:lnTo>
                  <a:cubicBezTo>
                    <a:pt x="15040" y="8905"/>
                    <a:pt x="14793" y="8751"/>
                    <a:pt x="14529" y="8751"/>
                  </a:cubicBezTo>
                  <a:close/>
                  <a:moveTo>
                    <a:pt x="2279" y="11518"/>
                  </a:moveTo>
                  <a:lnTo>
                    <a:pt x="2320" y="11559"/>
                  </a:lnTo>
                  <a:lnTo>
                    <a:pt x="2279" y="11640"/>
                  </a:lnTo>
                  <a:lnTo>
                    <a:pt x="692" y="11640"/>
                  </a:lnTo>
                  <a:lnTo>
                    <a:pt x="651" y="11559"/>
                  </a:lnTo>
                  <a:lnTo>
                    <a:pt x="692" y="11518"/>
                  </a:lnTo>
                  <a:close/>
                  <a:moveTo>
                    <a:pt x="13105" y="11518"/>
                  </a:moveTo>
                  <a:lnTo>
                    <a:pt x="13145" y="11559"/>
                  </a:lnTo>
                  <a:lnTo>
                    <a:pt x="13105" y="11640"/>
                  </a:lnTo>
                  <a:lnTo>
                    <a:pt x="8994" y="11640"/>
                  </a:lnTo>
                  <a:lnTo>
                    <a:pt x="8913" y="11559"/>
                  </a:lnTo>
                  <a:lnTo>
                    <a:pt x="8994" y="11518"/>
                  </a:lnTo>
                  <a:close/>
                  <a:moveTo>
                    <a:pt x="692" y="10867"/>
                  </a:moveTo>
                  <a:cubicBezTo>
                    <a:pt x="326" y="10867"/>
                    <a:pt x="0" y="11193"/>
                    <a:pt x="0" y="11559"/>
                  </a:cubicBezTo>
                  <a:cubicBezTo>
                    <a:pt x="0" y="11966"/>
                    <a:pt x="326" y="12291"/>
                    <a:pt x="692" y="12291"/>
                  </a:cubicBezTo>
                  <a:lnTo>
                    <a:pt x="2279" y="12291"/>
                  </a:lnTo>
                  <a:cubicBezTo>
                    <a:pt x="2686" y="12291"/>
                    <a:pt x="3012" y="11966"/>
                    <a:pt x="3012" y="11559"/>
                  </a:cubicBezTo>
                  <a:cubicBezTo>
                    <a:pt x="3012" y="11193"/>
                    <a:pt x="2686" y="10867"/>
                    <a:pt x="2279" y="10867"/>
                  </a:cubicBezTo>
                  <a:close/>
                  <a:moveTo>
                    <a:pt x="8994" y="10867"/>
                  </a:moveTo>
                  <a:cubicBezTo>
                    <a:pt x="8587" y="10867"/>
                    <a:pt x="8262" y="11193"/>
                    <a:pt x="8262" y="11559"/>
                  </a:cubicBezTo>
                  <a:cubicBezTo>
                    <a:pt x="8262" y="11966"/>
                    <a:pt x="8587" y="12291"/>
                    <a:pt x="8994" y="12291"/>
                  </a:cubicBezTo>
                  <a:lnTo>
                    <a:pt x="13105" y="12291"/>
                  </a:lnTo>
                  <a:cubicBezTo>
                    <a:pt x="13512" y="12291"/>
                    <a:pt x="13837" y="11966"/>
                    <a:pt x="13837" y="11559"/>
                  </a:cubicBezTo>
                  <a:cubicBezTo>
                    <a:pt x="13837" y="11193"/>
                    <a:pt x="13512" y="10867"/>
                    <a:pt x="13105" y="10867"/>
                  </a:cubicBezTo>
                  <a:close/>
                  <a:moveTo>
                    <a:pt x="14529" y="13146"/>
                  </a:moveTo>
                  <a:cubicBezTo>
                    <a:pt x="14570" y="13146"/>
                    <a:pt x="14610" y="13187"/>
                    <a:pt x="14610" y="13268"/>
                  </a:cubicBezTo>
                  <a:cubicBezTo>
                    <a:pt x="14610" y="13309"/>
                    <a:pt x="14570" y="13350"/>
                    <a:pt x="14529" y="13350"/>
                  </a:cubicBezTo>
                  <a:lnTo>
                    <a:pt x="14407" y="13268"/>
                  </a:lnTo>
                  <a:lnTo>
                    <a:pt x="14529" y="13146"/>
                  </a:lnTo>
                  <a:close/>
                  <a:moveTo>
                    <a:pt x="15872" y="13146"/>
                  </a:moveTo>
                  <a:cubicBezTo>
                    <a:pt x="15913" y="13146"/>
                    <a:pt x="15994" y="13187"/>
                    <a:pt x="15994" y="13268"/>
                  </a:cubicBezTo>
                  <a:cubicBezTo>
                    <a:pt x="15994" y="13309"/>
                    <a:pt x="15913" y="13350"/>
                    <a:pt x="15872" y="13350"/>
                  </a:cubicBezTo>
                  <a:lnTo>
                    <a:pt x="15750" y="13268"/>
                  </a:lnTo>
                  <a:lnTo>
                    <a:pt x="15872" y="13146"/>
                  </a:lnTo>
                  <a:close/>
                  <a:moveTo>
                    <a:pt x="17215" y="13146"/>
                  </a:moveTo>
                  <a:cubicBezTo>
                    <a:pt x="17256" y="13146"/>
                    <a:pt x="17337" y="13187"/>
                    <a:pt x="17337" y="13268"/>
                  </a:cubicBezTo>
                  <a:cubicBezTo>
                    <a:pt x="17337" y="13309"/>
                    <a:pt x="17256" y="13350"/>
                    <a:pt x="17215" y="13350"/>
                  </a:cubicBezTo>
                  <a:lnTo>
                    <a:pt x="17093" y="13268"/>
                  </a:lnTo>
                  <a:lnTo>
                    <a:pt x="17215" y="13146"/>
                  </a:lnTo>
                  <a:close/>
                  <a:moveTo>
                    <a:pt x="18558" y="13146"/>
                  </a:moveTo>
                  <a:cubicBezTo>
                    <a:pt x="18639" y="13146"/>
                    <a:pt x="18680" y="13187"/>
                    <a:pt x="18680" y="13268"/>
                  </a:cubicBezTo>
                  <a:cubicBezTo>
                    <a:pt x="18680" y="13309"/>
                    <a:pt x="18639" y="13350"/>
                    <a:pt x="18558" y="13350"/>
                  </a:cubicBezTo>
                  <a:lnTo>
                    <a:pt x="18436" y="13268"/>
                  </a:lnTo>
                  <a:lnTo>
                    <a:pt x="18558" y="13146"/>
                  </a:lnTo>
                  <a:close/>
                  <a:moveTo>
                    <a:pt x="19901" y="13146"/>
                  </a:moveTo>
                  <a:lnTo>
                    <a:pt x="20023" y="13268"/>
                  </a:lnTo>
                  <a:lnTo>
                    <a:pt x="19901" y="13350"/>
                  </a:lnTo>
                  <a:cubicBezTo>
                    <a:pt x="19860" y="13350"/>
                    <a:pt x="19779" y="13309"/>
                    <a:pt x="19779" y="13268"/>
                  </a:cubicBezTo>
                  <a:cubicBezTo>
                    <a:pt x="19779" y="13187"/>
                    <a:pt x="19860" y="13146"/>
                    <a:pt x="19901" y="13146"/>
                  </a:cubicBezTo>
                  <a:close/>
                  <a:moveTo>
                    <a:pt x="21244" y="13146"/>
                  </a:moveTo>
                  <a:lnTo>
                    <a:pt x="21366" y="13268"/>
                  </a:lnTo>
                  <a:lnTo>
                    <a:pt x="21244" y="13350"/>
                  </a:lnTo>
                  <a:cubicBezTo>
                    <a:pt x="21203" y="13350"/>
                    <a:pt x="21163" y="13309"/>
                    <a:pt x="21163" y="13268"/>
                  </a:cubicBezTo>
                  <a:cubicBezTo>
                    <a:pt x="21163" y="13187"/>
                    <a:pt x="21203" y="13146"/>
                    <a:pt x="21244" y="13146"/>
                  </a:cubicBezTo>
                  <a:close/>
                  <a:moveTo>
                    <a:pt x="2279" y="13309"/>
                  </a:moveTo>
                  <a:lnTo>
                    <a:pt x="2320" y="13390"/>
                  </a:lnTo>
                  <a:lnTo>
                    <a:pt x="2279" y="13431"/>
                  </a:lnTo>
                  <a:lnTo>
                    <a:pt x="692" y="13431"/>
                  </a:lnTo>
                  <a:lnTo>
                    <a:pt x="651" y="13390"/>
                  </a:lnTo>
                  <a:lnTo>
                    <a:pt x="692" y="13309"/>
                  </a:lnTo>
                  <a:close/>
                  <a:moveTo>
                    <a:pt x="13105" y="13309"/>
                  </a:moveTo>
                  <a:lnTo>
                    <a:pt x="13145" y="13390"/>
                  </a:lnTo>
                  <a:lnTo>
                    <a:pt x="13105" y="13431"/>
                  </a:lnTo>
                  <a:lnTo>
                    <a:pt x="8994" y="13431"/>
                  </a:lnTo>
                  <a:lnTo>
                    <a:pt x="8913" y="13390"/>
                  </a:lnTo>
                  <a:lnTo>
                    <a:pt x="8994" y="13309"/>
                  </a:lnTo>
                  <a:close/>
                  <a:moveTo>
                    <a:pt x="692" y="12658"/>
                  </a:moveTo>
                  <a:cubicBezTo>
                    <a:pt x="326" y="12658"/>
                    <a:pt x="0" y="12983"/>
                    <a:pt x="0" y="13390"/>
                  </a:cubicBezTo>
                  <a:cubicBezTo>
                    <a:pt x="0" y="13756"/>
                    <a:pt x="326" y="14082"/>
                    <a:pt x="692" y="14082"/>
                  </a:cubicBezTo>
                  <a:lnTo>
                    <a:pt x="2279" y="14082"/>
                  </a:lnTo>
                  <a:cubicBezTo>
                    <a:pt x="2686" y="14082"/>
                    <a:pt x="3012" y="13756"/>
                    <a:pt x="3012" y="13390"/>
                  </a:cubicBezTo>
                  <a:cubicBezTo>
                    <a:pt x="3012" y="12983"/>
                    <a:pt x="2686" y="12658"/>
                    <a:pt x="2279" y="12658"/>
                  </a:cubicBezTo>
                  <a:close/>
                  <a:moveTo>
                    <a:pt x="14529" y="12454"/>
                  </a:moveTo>
                  <a:cubicBezTo>
                    <a:pt x="14161" y="12454"/>
                    <a:pt x="13848" y="12702"/>
                    <a:pt x="13748" y="13038"/>
                  </a:cubicBezTo>
                  <a:lnTo>
                    <a:pt x="13748" y="13038"/>
                  </a:lnTo>
                  <a:cubicBezTo>
                    <a:pt x="13624" y="12811"/>
                    <a:pt x="13384" y="12658"/>
                    <a:pt x="13105" y="12658"/>
                  </a:cubicBezTo>
                  <a:lnTo>
                    <a:pt x="8994" y="12658"/>
                  </a:lnTo>
                  <a:cubicBezTo>
                    <a:pt x="8587" y="12658"/>
                    <a:pt x="8262" y="12983"/>
                    <a:pt x="8262" y="13390"/>
                  </a:cubicBezTo>
                  <a:cubicBezTo>
                    <a:pt x="8262" y="13756"/>
                    <a:pt x="8587" y="14082"/>
                    <a:pt x="8994" y="14082"/>
                  </a:cubicBezTo>
                  <a:lnTo>
                    <a:pt x="13105" y="14082"/>
                  </a:lnTo>
                  <a:cubicBezTo>
                    <a:pt x="13430" y="14082"/>
                    <a:pt x="13704" y="13874"/>
                    <a:pt x="13800" y="13603"/>
                  </a:cubicBezTo>
                  <a:lnTo>
                    <a:pt x="13800" y="13603"/>
                  </a:lnTo>
                  <a:cubicBezTo>
                    <a:pt x="13934" y="13856"/>
                    <a:pt x="14211" y="14041"/>
                    <a:pt x="14529" y="14041"/>
                  </a:cubicBezTo>
                  <a:cubicBezTo>
                    <a:pt x="14793" y="14041"/>
                    <a:pt x="15040" y="13887"/>
                    <a:pt x="15181" y="13667"/>
                  </a:cubicBezTo>
                  <a:lnTo>
                    <a:pt x="15181" y="13667"/>
                  </a:lnTo>
                  <a:cubicBezTo>
                    <a:pt x="15325" y="13887"/>
                    <a:pt x="15581" y="14041"/>
                    <a:pt x="15872" y="14041"/>
                  </a:cubicBezTo>
                  <a:cubicBezTo>
                    <a:pt x="16170" y="14041"/>
                    <a:pt x="16414" y="13879"/>
                    <a:pt x="16543" y="13651"/>
                  </a:cubicBezTo>
                  <a:lnTo>
                    <a:pt x="16543" y="13651"/>
                  </a:lnTo>
                  <a:cubicBezTo>
                    <a:pt x="16673" y="13879"/>
                    <a:pt x="16917" y="14041"/>
                    <a:pt x="17215" y="14041"/>
                  </a:cubicBezTo>
                  <a:cubicBezTo>
                    <a:pt x="17513" y="14041"/>
                    <a:pt x="17757" y="13879"/>
                    <a:pt x="17886" y="13651"/>
                  </a:cubicBezTo>
                  <a:lnTo>
                    <a:pt x="17886" y="13651"/>
                  </a:lnTo>
                  <a:cubicBezTo>
                    <a:pt x="18016" y="13879"/>
                    <a:pt x="18260" y="14041"/>
                    <a:pt x="18558" y="14041"/>
                  </a:cubicBezTo>
                  <a:cubicBezTo>
                    <a:pt x="18856" y="14041"/>
                    <a:pt x="19100" y="13879"/>
                    <a:pt x="19229" y="13651"/>
                  </a:cubicBezTo>
                  <a:lnTo>
                    <a:pt x="19229" y="13651"/>
                  </a:lnTo>
                  <a:cubicBezTo>
                    <a:pt x="19359" y="13879"/>
                    <a:pt x="19603" y="14041"/>
                    <a:pt x="19901" y="14041"/>
                  </a:cubicBezTo>
                  <a:cubicBezTo>
                    <a:pt x="20192" y="14041"/>
                    <a:pt x="20448" y="13887"/>
                    <a:pt x="20592" y="13667"/>
                  </a:cubicBezTo>
                  <a:lnTo>
                    <a:pt x="20592" y="13667"/>
                  </a:lnTo>
                  <a:cubicBezTo>
                    <a:pt x="20733" y="13887"/>
                    <a:pt x="20980" y="14041"/>
                    <a:pt x="21244" y="14041"/>
                  </a:cubicBezTo>
                  <a:cubicBezTo>
                    <a:pt x="21692" y="14041"/>
                    <a:pt x="22058" y="13675"/>
                    <a:pt x="22058" y="13268"/>
                  </a:cubicBezTo>
                  <a:cubicBezTo>
                    <a:pt x="22058" y="12820"/>
                    <a:pt x="21692" y="12454"/>
                    <a:pt x="21244" y="12454"/>
                  </a:cubicBezTo>
                  <a:cubicBezTo>
                    <a:pt x="20980" y="12454"/>
                    <a:pt x="20733" y="12609"/>
                    <a:pt x="20592" y="12839"/>
                  </a:cubicBezTo>
                  <a:lnTo>
                    <a:pt x="20592" y="12839"/>
                  </a:lnTo>
                  <a:cubicBezTo>
                    <a:pt x="20448" y="12609"/>
                    <a:pt x="20192" y="12454"/>
                    <a:pt x="19901" y="12454"/>
                  </a:cubicBezTo>
                  <a:cubicBezTo>
                    <a:pt x="19603" y="12454"/>
                    <a:pt x="19359" y="12616"/>
                    <a:pt x="19229" y="12857"/>
                  </a:cubicBezTo>
                  <a:lnTo>
                    <a:pt x="19229" y="12857"/>
                  </a:lnTo>
                  <a:cubicBezTo>
                    <a:pt x="19100" y="12616"/>
                    <a:pt x="18856" y="12454"/>
                    <a:pt x="18558" y="12454"/>
                  </a:cubicBezTo>
                  <a:cubicBezTo>
                    <a:pt x="18260" y="12454"/>
                    <a:pt x="18016" y="12616"/>
                    <a:pt x="17886" y="12857"/>
                  </a:cubicBezTo>
                  <a:lnTo>
                    <a:pt x="17886" y="12857"/>
                  </a:lnTo>
                  <a:cubicBezTo>
                    <a:pt x="17757" y="12616"/>
                    <a:pt x="17513" y="12454"/>
                    <a:pt x="17215" y="12454"/>
                  </a:cubicBezTo>
                  <a:cubicBezTo>
                    <a:pt x="16917" y="12454"/>
                    <a:pt x="16673" y="12616"/>
                    <a:pt x="16543" y="12857"/>
                  </a:cubicBezTo>
                  <a:lnTo>
                    <a:pt x="16543" y="12857"/>
                  </a:lnTo>
                  <a:cubicBezTo>
                    <a:pt x="16414" y="12616"/>
                    <a:pt x="16170" y="12454"/>
                    <a:pt x="15872" y="12454"/>
                  </a:cubicBezTo>
                  <a:cubicBezTo>
                    <a:pt x="15581" y="12454"/>
                    <a:pt x="15325" y="12609"/>
                    <a:pt x="15181" y="12839"/>
                  </a:cubicBezTo>
                  <a:lnTo>
                    <a:pt x="15181" y="12839"/>
                  </a:lnTo>
                  <a:cubicBezTo>
                    <a:pt x="15040" y="12609"/>
                    <a:pt x="14793" y="12454"/>
                    <a:pt x="14529" y="1245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35"/>
            <p:cNvSpPr/>
            <p:nvPr/>
          </p:nvSpPr>
          <p:spPr>
            <a:xfrm>
              <a:off x="3304325" y="295362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6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3"/>
                    <a:pt x="163" y="856"/>
                    <a:pt x="366" y="856"/>
                  </a:cubicBezTo>
                  <a:lnTo>
                    <a:pt x="1954" y="856"/>
                  </a:lnTo>
                  <a:cubicBezTo>
                    <a:pt x="2157" y="856"/>
                    <a:pt x="2360" y="693"/>
                    <a:pt x="2360" y="489"/>
                  </a:cubicBezTo>
                  <a:cubicBezTo>
                    <a:pt x="2360" y="245"/>
                    <a:pt x="2157" y="82"/>
                    <a:pt x="1954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5"/>
                    <a:pt x="3337" y="489"/>
                  </a:cubicBezTo>
                  <a:cubicBezTo>
                    <a:pt x="3337" y="693"/>
                    <a:pt x="3500" y="856"/>
                    <a:pt x="3703" y="856"/>
                  </a:cubicBezTo>
                  <a:lnTo>
                    <a:pt x="7855" y="856"/>
                  </a:lnTo>
                  <a:cubicBezTo>
                    <a:pt x="8058" y="856"/>
                    <a:pt x="8221" y="693"/>
                    <a:pt x="8221" y="489"/>
                  </a:cubicBezTo>
                  <a:cubicBezTo>
                    <a:pt x="8221" y="245"/>
                    <a:pt x="8058" y="82"/>
                    <a:pt x="7855" y="82"/>
                  </a:cubicBezTo>
                  <a:close/>
                  <a:moveTo>
                    <a:pt x="9605" y="1"/>
                  </a:moveTo>
                  <a:cubicBezTo>
                    <a:pt x="9360" y="1"/>
                    <a:pt x="9157" y="204"/>
                    <a:pt x="9157" y="489"/>
                  </a:cubicBezTo>
                  <a:cubicBezTo>
                    <a:pt x="9157" y="733"/>
                    <a:pt x="9360" y="937"/>
                    <a:pt x="9605" y="937"/>
                  </a:cubicBezTo>
                  <a:cubicBezTo>
                    <a:pt x="9849" y="937"/>
                    <a:pt x="10052" y="733"/>
                    <a:pt x="10052" y="489"/>
                  </a:cubicBezTo>
                  <a:cubicBezTo>
                    <a:pt x="10052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3" y="1"/>
                    <a:pt x="10500" y="204"/>
                    <a:pt x="10500" y="489"/>
                  </a:cubicBezTo>
                  <a:cubicBezTo>
                    <a:pt x="10500" y="733"/>
                    <a:pt x="10703" y="937"/>
                    <a:pt x="10948" y="937"/>
                  </a:cubicBezTo>
                  <a:cubicBezTo>
                    <a:pt x="11192" y="937"/>
                    <a:pt x="11395" y="733"/>
                    <a:pt x="11395" y="489"/>
                  </a:cubicBezTo>
                  <a:cubicBezTo>
                    <a:pt x="11395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6" y="1"/>
                    <a:pt x="11843" y="204"/>
                    <a:pt x="11843" y="489"/>
                  </a:cubicBezTo>
                  <a:cubicBezTo>
                    <a:pt x="11843" y="733"/>
                    <a:pt x="12046" y="937"/>
                    <a:pt x="12291" y="937"/>
                  </a:cubicBezTo>
                  <a:cubicBezTo>
                    <a:pt x="12535" y="937"/>
                    <a:pt x="12738" y="733"/>
                    <a:pt x="12738" y="489"/>
                  </a:cubicBezTo>
                  <a:cubicBezTo>
                    <a:pt x="12738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89" y="1"/>
                    <a:pt x="13186" y="204"/>
                    <a:pt x="13186" y="489"/>
                  </a:cubicBezTo>
                  <a:cubicBezTo>
                    <a:pt x="13186" y="733"/>
                    <a:pt x="13389" y="937"/>
                    <a:pt x="13634" y="937"/>
                  </a:cubicBezTo>
                  <a:cubicBezTo>
                    <a:pt x="13878" y="937"/>
                    <a:pt x="14081" y="733"/>
                    <a:pt x="14081" y="489"/>
                  </a:cubicBezTo>
                  <a:cubicBezTo>
                    <a:pt x="14081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2" y="1"/>
                    <a:pt x="14529" y="204"/>
                    <a:pt x="14529" y="489"/>
                  </a:cubicBezTo>
                  <a:cubicBezTo>
                    <a:pt x="14529" y="733"/>
                    <a:pt x="14732" y="937"/>
                    <a:pt x="14977" y="937"/>
                  </a:cubicBezTo>
                  <a:cubicBezTo>
                    <a:pt x="15221" y="937"/>
                    <a:pt x="15424" y="733"/>
                    <a:pt x="15424" y="489"/>
                  </a:cubicBezTo>
                  <a:cubicBezTo>
                    <a:pt x="15424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5" y="1"/>
                    <a:pt x="15872" y="204"/>
                    <a:pt x="15872" y="489"/>
                  </a:cubicBezTo>
                  <a:cubicBezTo>
                    <a:pt x="15872" y="733"/>
                    <a:pt x="16075" y="937"/>
                    <a:pt x="16320" y="937"/>
                  </a:cubicBezTo>
                  <a:cubicBezTo>
                    <a:pt x="16564" y="937"/>
                    <a:pt x="16767" y="733"/>
                    <a:pt x="16767" y="489"/>
                  </a:cubicBezTo>
                  <a:cubicBezTo>
                    <a:pt x="16767" y="204"/>
                    <a:pt x="16564" y="1"/>
                    <a:pt x="16320" y="1"/>
                  </a:cubicBezTo>
                  <a:close/>
                  <a:moveTo>
                    <a:pt x="366" y="1873"/>
                  </a:moveTo>
                  <a:cubicBezTo>
                    <a:pt x="163" y="1873"/>
                    <a:pt x="0" y="2036"/>
                    <a:pt x="0" y="2280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4" y="2646"/>
                  </a:lnTo>
                  <a:cubicBezTo>
                    <a:pt x="2157" y="2646"/>
                    <a:pt x="2360" y="2483"/>
                    <a:pt x="2360" y="2280"/>
                  </a:cubicBezTo>
                  <a:cubicBezTo>
                    <a:pt x="2360" y="2036"/>
                    <a:pt x="2157" y="1873"/>
                    <a:pt x="1954" y="1873"/>
                  </a:cubicBezTo>
                  <a:close/>
                  <a:moveTo>
                    <a:pt x="3703" y="1873"/>
                  </a:moveTo>
                  <a:cubicBezTo>
                    <a:pt x="3500" y="1873"/>
                    <a:pt x="3337" y="2036"/>
                    <a:pt x="3337" y="2280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55" y="2646"/>
                  </a:lnTo>
                  <a:cubicBezTo>
                    <a:pt x="8058" y="2646"/>
                    <a:pt x="8221" y="2483"/>
                    <a:pt x="8221" y="2280"/>
                  </a:cubicBezTo>
                  <a:cubicBezTo>
                    <a:pt x="8221" y="2036"/>
                    <a:pt x="8058" y="1873"/>
                    <a:pt x="7855" y="1873"/>
                  </a:cubicBezTo>
                  <a:close/>
                  <a:moveTo>
                    <a:pt x="366" y="3664"/>
                  </a:moveTo>
                  <a:cubicBezTo>
                    <a:pt x="163" y="3664"/>
                    <a:pt x="0" y="3867"/>
                    <a:pt x="0" y="4071"/>
                  </a:cubicBezTo>
                  <a:cubicBezTo>
                    <a:pt x="0" y="4274"/>
                    <a:pt x="163" y="4437"/>
                    <a:pt x="366" y="4437"/>
                  </a:cubicBezTo>
                  <a:lnTo>
                    <a:pt x="1954" y="4437"/>
                  </a:lnTo>
                  <a:cubicBezTo>
                    <a:pt x="2157" y="4437"/>
                    <a:pt x="2360" y="4274"/>
                    <a:pt x="2360" y="4071"/>
                  </a:cubicBezTo>
                  <a:cubicBezTo>
                    <a:pt x="2360" y="3867"/>
                    <a:pt x="2157" y="3664"/>
                    <a:pt x="1954" y="3664"/>
                  </a:cubicBezTo>
                  <a:close/>
                  <a:moveTo>
                    <a:pt x="3703" y="3664"/>
                  </a:moveTo>
                  <a:cubicBezTo>
                    <a:pt x="3500" y="3664"/>
                    <a:pt x="3337" y="3867"/>
                    <a:pt x="3337" y="4071"/>
                  </a:cubicBezTo>
                  <a:cubicBezTo>
                    <a:pt x="3337" y="4274"/>
                    <a:pt x="3500" y="4437"/>
                    <a:pt x="3703" y="4437"/>
                  </a:cubicBezTo>
                  <a:lnTo>
                    <a:pt x="7855" y="4437"/>
                  </a:lnTo>
                  <a:cubicBezTo>
                    <a:pt x="8058" y="4437"/>
                    <a:pt x="8221" y="4274"/>
                    <a:pt x="8221" y="4071"/>
                  </a:cubicBezTo>
                  <a:cubicBezTo>
                    <a:pt x="8221" y="3867"/>
                    <a:pt x="8058" y="3664"/>
                    <a:pt x="7855" y="3664"/>
                  </a:cubicBezTo>
                  <a:close/>
                  <a:moveTo>
                    <a:pt x="9605" y="3623"/>
                  </a:moveTo>
                  <a:cubicBezTo>
                    <a:pt x="9360" y="3623"/>
                    <a:pt x="9157" y="3826"/>
                    <a:pt x="9157" y="4071"/>
                  </a:cubicBezTo>
                  <a:cubicBezTo>
                    <a:pt x="9157" y="4315"/>
                    <a:pt x="9360" y="4518"/>
                    <a:pt x="9605" y="4518"/>
                  </a:cubicBezTo>
                  <a:cubicBezTo>
                    <a:pt x="9849" y="4518"/>
                    <a:pt x="10052" y="4315"/>
                    <a:pt x="10052" y="4071"/>
                  </a:cubicBezTo>
                  <a:cubicBezTo>
                    <a:pt x="10052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3" y="3623"/>
                    <a:pt x="10500" y="3826"/>
                    <a:pt x="10500" y="4071"/>
                  </a:cubicBezTo>
                  <a:cubicBezTo>
                    <a:pt x="10500" y="4315"/>
                    <a:pt x="10703" y="4518"/>
                    <a:pt x="10948" y="4518"/>
                  </a:cubicBezTo>
                  <a:cubicBezTo>
                    <a:pt x="11192" y="4518"/>
                    <a:pt x="11395" y="4315"/>
                    <a:pt x="11395" y="4071"/>
                  </a:cubicBezTo>
                  <a:cubicBezTo>
                    <a:pt x="11395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6" y="3623"/>
                    <a:pt x="11843" y="3826"/>
                    <a:pt x="11843" y="4071"/>
                  </a:cubicBezTo>
                  <a:cubicBezTo>
                    <a:pt x="11843" y="4315"/>
                    <a:pt x="12046" y="4518"/>
                    <a:pt x="12291" y="4518"/>
                  </a:cubicBezTo>
                  <a:cubicBezTo>
                    <a:pt x="12535" y="4518"/>
                    <a:pt x="12738" y="4315"/>
                    <a:pt x="12738" y="4071"/>
                  </a:cubicBezTo>
                  <a:cubicBezTo>
                    <a:pt x="12738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89" y="3623"/>
                    <a:pt x="13186" y="3826"/>
                    <a:pt x="13186" y="4071"/>
                  </a:cubicBezTo>
                  <a:cubicBezTo>
                    <a:pt x="13186" y="4315"/>
                    <a:pt x="13389" y="4518"/>
                    <a:pt x="13634" y="4518"/>
                  </a:cubicBezTo>
                  <a:cubicBezTo>
                    <a:pt x="13878" y="4518"/>
                    <a:pt x="14081" y="4315"/>
                    <a:pt x="14081" y="4071"/>
                  </a:cubicBezTo>
                  <a:cubicBezTo>
                    <a:pt x="14081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2" y="3623"/>
                    <a:pt x="14529" y="3826"/>
                    <a:pt x="14529" y="4071"/>
                  </a:cubicBezTo>
                  <a:cubicBezTo>
                    <a:pt x="14529" y="4315"/>
                    <a:pt x="14732" y="4518"/>
                    <a:pt x="14977" y="4518"/>
                  </a:cubicBezTo>
                  <a:cubicBezTo>
                    <a:pt x="15221" y="4518"/>
                    <a:pt x="15424" y="4315"/>
                    <a:pt x="15424" y="4071"/>
                  </a:cubicBezTo>
                  <a:cubicBezTo>
                    <a:pt x="15424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5" y="3623"/>
                    <a:pt x="15872" y="3826"/>
                    <a:pt x="15872" y="4071"/>
                  </a:cubicBezTo>
                  <a:cubicBezTo>
                    <a:pt x="15872" y="4315"/>
                    <a:pt x="16075" y="4518"/>
                    <a:pt x="16320" y="4518"/>
                  </a:cubicBezTo>
                  <a:cubicBezTo>
                    <a:pt x="16564" y="4518"/>
                    <a:pt x="16767" y="4315"/>
                    <a:pt x="16767" y="4071"/>
                  </a:cubicBezTo>
                  <a:cubicBezTo>
                    <a:pt x="16767" y="3826"/>
                    <a:pt x="16564" y="3623"/>
                    <a:pt x="16320" y="3623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58"/>
                    <a:pt x="0" y="5861"/>
                  </a:cubicBezTo>
                  <a:cubicBezTo>
                    <a:pt x="0" y="6065"/>
                    <a:pt x="163" y="6228"/>
                    <a:pt x="366" y="6228"/>
                  </a:cubicBezTo>
                  <a:lnTo>
                    <a:pt x="1954" y="6228"/>
                  </a:lnTo>
                  <a:cubicBezTo>
                    <a:pt x="2157" y="6228"/>
                    <a:pt x="2360" y="6065"/>
                    <a:pt x="2360" y="5861"/>
                  </a:cubicBezTo>
                  <a:cubicBezTo>
                    <a:pt x="2360" y="5658"/>
                    <a:pt x="2157" y="5454"/>
                    <a:pt x="1954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58"/>
                    <a:pt x="3337" y="5861"/>
                  </a:cubicBezTo>
                  <a:cubicBezTo>
                    <a:pt x="3337" y="6065"/>
                    <a:pt x="3500" y="6228"/>
                    <a:pt x="3703" y="6228"/>
                  </a:cubicBezTo>
                  <a:lnTo>
                    <a:pt x="7855" y="6228"/>
                  </a:lnTo>
                  <a:cubicBezTo>
                    <a:pt x="8058" y="6228"/>
                    <a:pt x="8221" y="6065"/>
                    <a:pt x="8221" y="5861"/>
                  </a:cubicBezTo>
                  <a:cubicBezTo>
                    <a:pt x="8221" y="5658"/>
                    <a:pt x="8058" y="5454"/>
                    <a:pt x="7855" y="5454"/>
                  </a:cubicBezTo>
                  <a:close/>
                  <a:moveTo>
                    <a:pt x="366" y="7286"/>
                  </a:moveTo>
                  <a:cubicBezTo>
                    <a:pt x="163" y="7286"/>
                    <a:pt x="0" y="7448"/>
                    <a:pt x="0" y="7652"/>
                  </a:cubicBezTo>
                  <a:cubicBezTo>
                    <a:pt x="0" y="7855"/>
                    <a:pt x="163" y="8059"/>
                    <a:pt x="366" y="8059"/>
                  </a:cubicBezTo>
                  <a:lnTo>
                    <a:pt x="1954" y="8059"/>
                  </a:lnTo>
                  <a:cubicBezTo>
                    <a:pt x="2157" y="8059"/>
                    <a:pt x="2360" y="7855"/>
                    <a:pt x="2360" y="7652"/>
                  </a:cubicBezTo>
                  <a:cubicBezTo>
                    <a:pt x="2360" y="7448"/>
                    <a:pt x="2157" y="7286"/>
                    <a:pt x="1954" y="7286"/>
                  </a:cubicBezTo>
                  <a:close/>
                  <a:moveTo>
                    <a:pt x="3703" y="7286"/>
                  </a:moveTo>
                  <a:cubicBezTo>
                    <a:pt x="3500" y="7286"/>
                    <a:pt x="3337" y="7448"/>
                    <a:pt x="3337" y="7652"/>
                  </a:cubicBezTo>
                  <a:cubicBezTo>
                    <a:pt x="3337" y="7855"/>
                    <a:pt x="3500" y="8059"/>
                    <a:pt x="3703" y="8059"/>
                  </a:cubicBezTo>
                  <a:lnTo>
                    <a:pt x="7855" y="8059"/>
                  </a:lnTo>
                  <a:cubicBezTo>
                    <a:pt x="8058" y="8059"/>
                    <a:pt x="8221" y="7855"/>
                    <a:pt x="8221" y="7652"/>
                  </a:cubicBezTo>
                  <a:cubicBezTo>
                    <a:pt x="8221" y="7448"/>
                    <a:pt x="8058" y="7286"/>
                    <a:pt x="7855" y="7286"/>
                  </a:cubicBezTo>
                  <a:close/>
                  <a:moveTo>
                    <a:pt x="14203" y="8791"/>
                  </a:moveTo>
                  <a:cubicBezTo>
                    <a:pt x="13959" y="8791"/>
                    <a:pt x="13756" y="8995"/>
                    <a:pt x="13756" y="9239"/>
                  </a:cubicBezTo>
                  <a:cubicBezTo>
                    <a:pt x="13756" y="9483"/>
                    <a:pt x="13959" y="9687"/>
                    <a:pt x="14203" y="9687"/>
                  </a:cubicBezTo>
                  <a:cubicBezTo>
                    <a:pt x="14448" y="9687"/>
                    <a:pt x="14651" y="9483"/>
                    <a:pt x="14651" y="9239"/>
                  </a:cubicBezTo>
                  <a:cubicBezTo>
                    <a:pt x="14651" y="8995"/>
                    <a:pt x="14448" y="8791"/>
                    <a:pt x="14203" y="8791"/>
                  </a:cubicBezTo>
                  <a:close/>
                  <a:moveTo>
                    <a:pt x="15546" y="8791"/>
                  </a:moveTo>
                  <a:cubicBezTo>
                    <a:pt x="15302" y="8791"/>
                    <a:pt x="15099" y="8995"/>
                    <a:pt x="15099" y="9239"/>
                  </a:cubicBezTo>
                  <a:cubicBezTo>
                    <a:pt x="15099" y="9483"/>
                    <a:pt x="15302" y="9687"/>
                    <a:pt x="15546" y="9687"/>
                  </a:cubicBezTo>
                  <a:cubicBezTo>
                    <a:pt x="15791" y="9687"/>
                    <a:pt x="15994" y="9483"/>
                    <a:pt x="15994" y="9239"/>
                  </a:cubicBezTo>
                  <a:cubicBezTo>
                    <a:pt x="15994" y="8995"/>
                    <a:pt x="15791" y="8791"/>
                    <a:pt x="15546" y="8791"/>
                  </a:cubicBezTo>
                  <a:close/>
                  <a:moveTo>
                    <a:pt x="16889" y="8791"/>
                  </a:moveTo>
                  <a:cubicBezTo>
                    <a:pt x="16645" y="8791"/>
                    <a:pt x="16442" y="8995"/>
                    <a:pt x="16442" y="9239"/>
                  </a:cubicBezTo>
                  <a:cubicBezTo>
                    <a:pt x="16442" y="9483"/>
                    <a:pt x="16645" y="9687"/>
                    <a:pt x="16889" y="9687"/>
                  </a:cubicBezTo>
                  <a:cubicBezTo>
                    <a:pt x="17134" y="9687"/>
                    <a:pt x="17337" y="9483"/>
                    <a:pt x="17337" y="9239"/>
                  </a:cubicBezTo>
                  <a:cubicBezTo>
                    <a:pt x="17337" y="8995"/>
                    <a:pt x="17134" y="8791"/>
                    <a:pt x="16889" y="8791"/>
                  </a:cubicBezTo>
                  <a:close/>
                  <a:moveTo>
                    <a:pt x="18232" y="8791"/>
                  </a:moveTo>
                  <a:cubicBezTo>
                    <a:pt x="17988" y="8791"/>
                    <a:pt x="17785" y="8995"/>
                    <a:pt x="17785" y="9239"/>
                  </a:cubicBezTo>
                  <a:cubicBezTo>
                    <a:pt x="17785" y="9483"/>
                    <a:pt x="17988" y="9687"/>
                    <a:pt x="18232" y="9687"/>
                  </a:cubicBezTo>
                  <a:cubicBezTo>
                    <a:pt x="18477" y="9687"/>
                    <a:pt x="18680" y="9483"/>
                    <a:pt x="18680" y="9239"/>
                  </a:cubicBezTo>
                  <a:cubicBezTo>
                    <a:pt x="18680" y="8995"/>
                    <a:pt x="18477" y="8791"/>
                    <a:pt x="18232" y="8791"/>
                  </a:cubicBezTo>
                  <a:close/>
                  <a:moveTo>
                    <a:pt x="19575" y="8791"/>
                  </a:moveTo>
                  <a:cubicBezTo>
                    <a:pt x="19331" y="8791"/>
                    <a:pt x="19128" y="8995"/>
                    <a:pt x="19128" y="9239"/>
                  </a:cubicBezTo>
                  <a:cubicBezTo>
                    <a:pt x="19128" y="9483"/>
                    <a:pt x="19331" y="9687"/>
                    <a:pt x="19575" y="9687"/>
                  </a:cubicBezTo>
                  <a:cubicBezTo>
                    <a:pt x="19820" y="9687"/>
                    <a:pt x="20023" y="9483"/>
                    <a:pt x="20023" y="9239"/>
                  </a:cubicBezTo>
                  <a:cubicBezTo>
                    <a:pt x="20023" y="8995"/>
                    <a:pt x="19820" y="8791"/>
                    <a:pt x="19575" y="8791"/>
                  </a:cubicBezTo>
                  <a:close/>
                  <a:moveTo>
                    <a:pt x="20918" y="8791"/>
                  </a:moveTo>
                  <a:cubicBezTo>
                    <a:pt x="20674" y="8791"/>
                    <a:pt x="20471" y="8995"/>
                    <a:pt x="20471" y="9239"/>
                  </a:cubicBezTo>
                  <a:cubicBezTo>
                    <a:pt x="20471" y="9483"/>
                    <a:pt x="20674" y="9687"/>
                    <a:pt x="20918" y="9687"/>
                  </a:cubicBezTo>
                  <a:cubicBezTo>
                    <a:pt x="21163" y="9687"/>
                    <a:pt x="21366" y="9483"/>
                    <a:pt x="21366" y="9239"/>
                  </a:cubicBezTo>
                  <a:cubicBezTo>
                    <a:pt x="21366" y="8995"/>
                    <a:pt x="21163" y="8791"/>
                    <a:pt x="20918" y="8791"/>
                  </a:cubicBezTo>
                  <a:close/>
                  <a:moveTo>
                    <a:pt x="366" y="9076"/>
                  </a:moveTo>
                  <a:cubicBezTo>
                    <a:pt x="163" y="9076"/>
                    <a:pt x="0" y="9239"/>
                    <a:pt x="0" y="9443"/>
                  </a:cubicBezTo>
                  <a:cubicBezTo>
                    <a:pt x="0" y="9646"/>
                    <a:pt x="163" y="9850"/>
                    <a:pt x="366" y="9850"/>
                  </a:cubicBezTo>
                  <a:lnTo>
                    <a:pt x="1954" y="9850"/>
                  </a:lnTo>
                  <a:cubicBezTo>
                    <a:pt x="2157" y="9850"/>
                    <a:pt x="2360" y="9646"/>
                    <a:pt x="2360" y="9443"/>
                  </a:cubicBezTo>
                  <a:cubicBezTo>
                    <a:pt x="2360" y="9239"/>
                    <a:pt x="2157" y="9076"/>
                    <a:pt x="1954" y="9076"/>
                  </a:cubicBezTo>
                  <a:close/>
                  <a:moveTo>
                    <a:pt x="8669" y="9076"/>
                  </a:moveTo>
                  <a:cubicBezTo>
                    <a:pt x="8424" y="9076"/>
                    <a:pt x="8262" y="9239"/>
                    <a:pt x="8262" y="9443"/>
                  </a:cubicBezTo>
                  <a:cubicBezTo>
                    <a:pt x="8262" y="9646"/>
                    <a:pt x="8424" y="9850"/>
                    <a:pt x="8669" y="9850"/>
                  </a:cubicBezTo>
                  <a:lnTo>
                    <a:pt x="12779" y="9850"/>
                  </a:lnTo>
                  <a:cubicBezTo>
                    <a:pt x="12982" y="9850"/>
                    <a:pt x="13145" y="9646"/>
                    <a:pt x="13145" y="9443"/>
                  </a:cubicBezTo>
                  <a:cubicBezTo>
                    <a:pt x="13145" y="9239"/>
                    <a:pt x="12982" y="9076"/>
                    <a:pt x="12779" y="9076"/>
                  </a:cubicBezTo>
                  <a:close/>
                  <a:moveTo>
                    <a:pt x="366" y="10867"/>
                  </a:moveTo>
                  <a:cubicBezTo>
                    <a:pt x="163" y="10867"/>
                    <a:pt x="0" y="11030"/>
                    <a:pt x="0" y="11233"/>
                  </a:cubicBezTo>
                  <a:cubicBezTo>
                    <a:pt x="0" y="11478"/>
                    <a:pt x="163" y="11640"/>
                    <a:pt x="366" y="11640"/>
                  </a:cubicBezTo>
                  <a:lnTo>
                    <a:pt x="1954" y="11640"/>
                  </a:lnTo>
                  <a:cubicBezTo>
                    <a:pt x="2157" y="11640"/>
                    <a:pt x="2360" y="11478"/>
                    <a:pt x="2360" y="11233"/>
                  </a:cubicBezTo>
                  <a:cubicBezTo>
                    <a:pt x="2360" y="11030"/>
                    <a:pt x="2157" y="10867"/>
                    <a:pt x="1954" y="10867"/>
                  </a:cubicBezTo>
                  <a:close/>
                  <a:moveTo>
                    <a:pt x="8669" y="10867"/>
                  </a:moveTo>
                  <a:cubicBezTo>
                    <a:pt x="8424" y="10867"/>
                    <a:pt x="8262" y="11030"/>
                    <a:pt x="8262" y="11233"/>
                  </a:cubicBezTo>
                  <a:cubicBezTo>
                    <a:pt x="8262" y="11478"/>
                    <a:pt x="8424" y="11640"/>
                    <a:pt x="8669" y="11640"/>
                  </a:cubicBezTo>
                  <a:lnTo>
                    <a:pt x="12779" y="11640"/>
                  </a:lnTo>
                  <a:cubicBezTo>
                    <a:pt x="12982" y="11640"/>
                    <a:pt x="13145" y="11478"/>
                    <a:pt x="13145" y="11233"/>
                  </a:cubicBezTo>
                  <a:cubicBezTo>
                    <a:pt x="13145" y="11030"/>
                    <a:pt x="12982" y="10867"/>
                    <a:pt x="12779" y="10867"/>
                  </a:cubicBezTo>
                  <a:close/>
                  <a:moveTo>
                    <a:pt x="14203" y="12495"/>
                  </a:moveTo>
                  <a:cubicBezTo>
                    <a:pt x="13959" y="12495"/>
                    <a:pt x="13756" y="12698"/>
                    <a:pt x="13756" y="12943"/>
                  </a:cubicBezTo>
                  <a:cubicBezTo>
                    <a:pt x="13756" y="13187"/>
                    <a:pt x="13959" y="13390"/>
                    <a:pt x="14203" y="13390"/>
                  </a:cubicBezTo>
                  <a:cubicBezTo>
                    <a:pt x="14448" y="13390"/>
                    <a:pt x="14651" y="13187"/>
                    <a:pt x="14651" y="12943"/>
                  </a:cubicBezTo>
                  <a:cubicBezTo>
                    <a:pt x="14651" y="12698"/>
                    <a:pt x="14448" y="12495"/>
                    <a:pt x="14203" y="12495"/>
                  </a:cubicBezTo>
                  <a:close/>
                  <a:moveTo>
                    <a:pt x="15546" y="12495"/>
                  </a:moveTo>
                  <a:cubicBezTo>
                    <a:pt x="15302" y="12495"/>
                    <a:pt x="15099" y="12698"/>
                    <a:pt x="15099" y="12943"/>
                  </a:cubicBezTo>
                  <a:cubicBezTo>
                    <a:pt x="15099" y="13187"/>
                    <a:pt x="15302" y="13390"/>
                    <a:pt x="15546" y="13390"/>
                  </a:cubicBezTo>
                  <a:cubicBezTo>
                    <a:pt x="15791" y="13390"/>
                    <a:pt x="15994" y="13187"/>
                    <a:pt x="15994" y="12943"/>
                  </a:cubicBezTo>
                  <a:cubicBezTo>
                    <a:pt x="15994" y="12698"/>
                    <a:pt x="15791" y="12495"/>
                    <a:pt x="15546" y="12495"/>
                  </a:cubicBezTo>
                  <a:close/>
                  <a:moveTo>
                    <a:pt x="16889" y="12495"/>
                  </a:moveTo>
                  <a:cubicBezTo>
                    <a:pt x="16645" y="12495"/>
                    <a:pt x="16442" y="12698"/>
                    <a:pt x="16442" y="12943"/>
                  </a:cubicBezTo>
                  <a:cubicBezTo>
                    <a:pt x="16442" y="13187"/>
                    <a:pt x="16645" y="13390"/>
                    <a:pt x="16889" y="13390"/>
                  </a:cubicBezTo>
                  <a:cubicBezTo>
                    <a:pt x="17134" y="13390"/>
                    <a:pt x="17337" y="13187"/>
                    <a:pt x="17337" y="12943"/>
                  </a:cubicBezTo>
                  <a:cubicBezTo>
                    <a:pt x="17337" y="12698"/>
                    <a:pt x="17134" y="12495"/>
                    <a:pt x="16889" y="12495"/>
                  </a:cubicBezTo>
                  <a:close/>
                  <a:moveTo>
                    <a:pt x="18232" y="12495"/>
                  </a:moveTo>
                  <a:cubicBezTo>
                    <a:pt x="17988" y="12495"/>
                    <a:pt x="17785" y="12698"/>
                    <a:pt x="17785" y="12943"/>
                  </a:cubicBezTo>
                  <a:cubicBezTo>
                    <a:pt x="17785" y="13187"/>
                    <a:pt x="17988" y="13390"/>
                    <a:pt x="18232" y="13390"/>
                  </a:cubicBezTo>
                  <a:cubicBezTo>
                    <a:pt x="18477" y="13390"/>
                    <a:pt x="18680" y="13187"/>
                    <a:pt x="18680" y="12943"/>
                  </a:cubicBezTo>
                  <a:cubicBezTo>
                    <a:pt x="18680" y="12698"/>
                    <a:pt x="18477" y="12495"/>
                    <a:pt x="18232" y="12495"/>
                  </a:cubicBezTo>
                  <a:close/>
                  <a:moveTo>
                    <a:pt x="19575" y="12495"/>
                  </a:moveTo>
                  <a:cubicBezTo>
                    <a:pt x="19331" y="12495"/>
                    <a:pt x="19128" y="12698"/>
                    <a:pt x="19128" y="12943"/>
                  </a:cubicBezTo>
                  <a:cubicBezTo>
                    <a:pt x="19128" y="13187"/>
                    <a:pt x="19331" y="13390"/>
                    <a:pt x="19575" y="13390"/>
                  </a:cubicBezTo>
                  <a:cubicBezTo>
                    <a:pt x="19820" y="13390"/>
                    <a:pt x="20023" y="13187"/>
                    <a:pt x="20023" y="12943"/>
                  </a:cubicBezTo>
                  <a:cubicBezTo>
                    <a:pt x="20023" y="12698"/>
                    <a:pt x="19820" y="12495"/>
                    <a:pt x="19575" y="12495"/>
                  </a:cubicBezTo>
                  <a:close/>
                  <a:moveTo>
                    <a:pt x="20918" y="12495"/>
                  </a:moveTo>
                  <a:cubicBezTo>
                    <a:pt x="20674" y="12495"/>
                    <a:pt x="20471" y="12698"/>
                    <a:pt x="20471" y="12943"/>
                  </a:cubicBezTo>
                  <a:cubicBezTo>
                    <a:pt x="20471" y="13187"/>
                    <a:pt x="20674" y="13390"/>
                    <a:pt x="20918" y="13390"/>
                  </a:cubicBezTo>
                  <a:cubicBezTo>
                    <a:pt x="21163" y="13390"/>
                    <a:pt x="21366" y="13187"/>
                    <a:pt x="21366" y="12943"/>
                  </a:cubicBezTo>
                  <a:cubicBezTo>
                    <a:pt x="21366" y="12698"/>
                    <a:pt x="21163" y="12495"/>
                    <a:pt x="20918" y="12495"/>
                  </a:cubicBezTo>
                  <a:close/>
                  <a:moveTo>
                    <a:pt x="366" y="12658"/>
                  </a:moveTo>
                  <a:cubicBezTo>
                    <a:pt x="163" y="12658"/>
                    <a:pt x="0" y="12821"/>
                    <a:pt x="0" y="13065"/>
                  </a:cubicBezTo>
                  <a:cubicBezTo>
                    <a:pt x="0" y="13268"/>
                    <a:pt x="163" y="13431"/>
                    <a:pt x="366" y="13431"/>
                  </a:cubicBezTo>
                  <a:lnTo>
                    <a:pt x="1954" y="13431"/>
                  </a:lnTo>
                  <a:cubicBezTo>
                    <a:pt x="2157" y="13431"/>
                    <a:pt x="2360" y="13268"/>
                    <a:pt x="2360" y="13065"/>
                  </a:cubicBezTo>
                  <a:cubicBezTo>
                    <a:pt x="2360" y="12821"/>
                    <a:pt x="2157" y="12658"/>
                    <a:pt x="1954" y="12658"/>
                  </a:cubicBezTo>
                  <a:close/>
                  <a:moveTo>
                    <a:pt x="8669" y="12658"/>
                  </a:moveTo>
                  <a:cubicBezTo>
                    <a:pt x="8424" y="12658"/>
                    <a:pt x="8262" y="12821"/>
                    <a:pt x="8262" y="13065"/>
                  </a:cubicBezTo>
                  <a:cubicBezTo>
                    <a:pt x="8262" y="13268"/>
                    <a:pt x="8424" y="13431"/>
                    <a:pt x="8669" y="13431"/>
                  </a:cubicBezTo>
                  <a:lnTo>
                    <a:pt x="12779" y="13431"/>
                  </a:lnTo>
                  <a:cubicBezTo>
                    <a:pt x="12982" y="13431"/>
                    <a:pt x="13145" y="13268"/>
                    <a:pt x="13145" y="13065"/>
                  </a:cubicBezTo>
                  <a:cubicBezTo>
                    <a:pt x="13145" y="12821"/>
                    <a:pt x="12982" y="12658"/>
                    <a:pt x="12779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35"/>
            <p:cNvSpPr/>
            <p:nvPr/>
          </p:nvSpPr>
          <p:spPr>
            <a:xfrm>
              <a:off x="3304325" y="3321950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6" y="82"/>
                  </a:moveTo>
                  <a:cubicBezTo>
                    <a:pt x="163" y="82"/>
                    <a:pt x="0" y="244"/>
                    <a:pt x="0" y="448"/>
                  </a:cubicBezTo>
                  <a:cubicBezTo>
                    <a:pt x="0" y="692"/>
                    <a:pt x="163" y="855"/>
                    <a:pt x="366" y="855"/>
                  </a:cubicBezTo>
                  <a:lnTo>
                    <a:pt x="1954" y="855"/>
                  </a:lnTo>
                  <a:cubicBezTo>
                    <a:pt x="2157" y="855"/>
                    <a:pt x="2360" y="692"/>
                    <a:pt x="2360" y="448"/>
                  </a:cubicBezTo>
                  <a:cubicBezTo>
                    <a:pt x="2360" y="244"/>
                    <a:pt x="2157" y="82"/>
                    <a:pt x="1954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4"/>
                    <a:pt x="3337" y="448"/>
                  </a:cubicBezTo>
                  <a:cubicBezTo>
                    <a:pt x="3337" y="692"/>
                    <a:pt x="3500" y="855"/>
                    <a:pt x="3703" y="855"/>
                  </a:cubicBezTo>
                  <a:lnTo>
                    <a:pt x="7855" y="855"/>
                  </a:lnTo>
                  <a:cubicBezTo>
                    <a:pt x="8058" y="855"/>
                    <a:pt x="8221" y="692"/>
                    <a:pt x="8221" y="448"/>
                  </a:cubicBezTo>
                  <a:cubicBezTo>
                    <a:pt x="8221" y="244"/>
                    <a:pt x="8058" y="82"/>
                    <a:pt x="7855" y="82"/>
                  </a:cubicBezTo>
                  <a:close/>
                  <a:moveTo>
                    <a:pt x="9605" y="0"/>
                  </a:moveTo>
                  <a:cubicBezTo>
                    <a:pt x="9360" y="0"/>
                    <a:pt x="9157" y="204"/>
                    <a:pt x="9157" y="448"/>
                  </a:cubicBezTo>
                  <a:cubicBezTo>
                    <a:pt x="9157" y="692"/>
                    <a:pt x="9360" y="896"/>
                    <a:pt x="9605" y="896"/>
                  </a:cubicBezTo>
                  <a:cubicBezTo>
                    <a:pt x="9849" y="896"/>
                    <a:pt x="10052" y="692"/>
                    <a:pt x="10052" y="448"/>
                  </a:cubicBezTo>
                  <a:cubicBezTo>
                    <a:pt x="10052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3" y="0"/>
                    <a:pt x="10500" y="204"/>
                    <a:pt x="10500" y="448"/>
                  </a:cubicBezTo>
                  <a:cubicBezTo>
                    <a:pt x="10500" y="692"/>
                    <a:pt x="10703" y="896"/>
                    <a:pt x="10948" y="896"/>
                  </a:cubicBezTo>
                  <a:cubicBezTo>
                    <a:pt x="11192" y="896"/>
                    <a:pt x="11395" y="692"/>
                    <a:pt x="11395" y="448"/>
                  </a:cubicBezTo>
                  <a:cubicBezTo>
                    <a:pt x="11395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6" y="0"/>
                    <a:pt x="11843" y="204"/>
                    <a:pt x="11843" y="448"/>
                  </a:cubicBezTo>
                  <a:cubicBezTo>
                    <a:pt x="11843" y="692"/>
                    <a:pt x="12046" y="896"/>
                    <a:pt x="12291" y="896"/>
                  </a:cubicBezTo>
                  <a:cubicBezTo>
                    <a:pt x="12535" y="896"/>
                    <a:pt x="12738" y="692"/>
                    <a:pt x="12738" y="448"/>
                  </a:cubicBezTo>
                  <a:cubicBezTo>
                    <a:pt x="12738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89" y="0"/>
                    <a:pt x="13186" y="204"/>
                    <a:pt x="13186" y="448"/>
                  </a:cubicBezTo>
                  <a:cubicBezTo>
                    <a:pt x="13186" y="692"/>
                    <a:pt x="13389" y="896"/>
                    <a:pt x="13634" y="896"/>
                  </a:cubicBezTo>
                  <a:cubicBezTo>
                    <a:pt x="13878" y="896"/>
                    <a:pt x="14081" y="692"/>
                    <a:pt x="14081" y="448"/>
                  </a:cubicBezTo>
                  <a:cubicBezTo>
                    <a:pt x="14081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2" y="0"/>
                    <a:pt x="14529" y="204"/>
                    <a:pt x="14529" y="448"/>
                  </a:cubicBezTo>
                  <a:cubicBezTo>
                    <a:pt x="14529" y="692"/>
                    <a:pt x="14732" y="896"/>
                    <a:pt x="14977" y="896"/>
                  </a:cubicBezTo>
                  <a:cubicBezTo>
                    <a:pt x="15221" y="896"/>
                    <a:pt x="15424" y="692"/>
                    <a:pt x="15424" y="448"/>
                  </a:cubicBezTo>
                  <a:cubicBezTo>
                    <a:pt x="15424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5" y="0"/>
                    <a:pt x="15872" y="204"/>
                    <a:pt x="15872" y="448"/>
                  </a:cubicBezTo>
                  <a:cubicBezTo>
                    <a:pt x="15872" y="692"/>
                    <a:pt x="16075" y="896"/>
                    <a:pt x="16320" y="896"/>
                  </a:cubicBezTo>
                  <a:cubicBezTo>
                    <a:pt x="16564" y="896"/>
                    <a:pt x="16767" y="692"/>
                    <a:pt x="16767" y="448"/>
                  </a:cubicBezTo>
                  <a:cubicBezTo>
                    <a:pt x="16767" y="204"/>
                    <a:pt x="16564" y="0"/>
                    <a:pt x="16320" y="0"/>
                  </a:cubicBezTo>
                  <a:close/>
                  <a:moveTo>
                    <a:pt x="366" y="1872"/>
                  </a:moveTo>
                  <a:cubicBezTo>
                    <a:pt x="163" y="1872"/>
                    <a:pt x="0" y="2035"/>
                    <a:pt x="0" y="2239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4" y="2646"/>
                  </a:lnTo>
                  <a:cubicBezTo>
                    <a:pt x="2157" y="2646"/>
                    <a:pt x="2360" y="2483"/>
                    <a:pt x="2360" y="2239"/>
                  </a:cubicBezTo>
                  <a:cubicBezTo>
                    <a:pt x="2360" y="2035"/>
                    <a:pt x="2157" y="1872"/>
                    <a:pt x="1954" y="1872"/>
                  </a:cubicBezTo>
                  <a:close/>
                  <a:moveTo>
                    <a:pt x="3703" y="1872"/>
                  </a:moveTo>
                  <a:cubicBezTo>
                    <a:pt x="3500" y="1872"/>
                    <a:pt x="3337" y="2035"/>
                    <a:pt x="3337" y="2239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55" y="2646"/>
                  </a:lnTo>
                  <a:cubicBezTo>
                    <a:pt x="8058" y="2646"/>
                    <a:pt x="8221" y="2483"/>
                    <a:pt x="8221" y="2239"/>
                  </a:cubicBezTo>
                  <a:cubicBezTo>
                    <a:pt x="8221" y="2035"/>
                    <a:pt x="8058" y="1872"/>
                    <a:pt x="7855" y="1872"/>
                  </a:cubicBezTo>
                  <a:close/>
                  <a:moveTo>
                    <a:pt x="366" y="3663"/>
                  </a:moveTo>
                  <a:cubicBezTo>
                    <a:pt x="163" y="3663"/>
                    <a:pt x="0" y="3826"/>
                    <a:pt x="0" y="4070"/>
                  </a:cubicBezTo>
                  <a:cubicBezTo>
                    <a:pt x="0" y="4273"/>
                    <a:pt x="163" y="4436"/>
                    <a:pt x="366" y="4436"/>
                  </a:cubicBezTo>
                  <a:lnTo>
                    <a:pt x="1954" y="4436"/>
                  </a:lnTo>
                  <a:cubicBezTo>
                    <a:pt x="2157" y="4436"/>
                    <a:pt x="2360" y="4273"/>
                    <a:pt x="2360" y="4070"/>
                  </a:cubicBezTo>
                  <a:cubicBezTo>
                    <a:pt x="2360" y="3826"/>
                    <a:pt x="2157" y="3663"/>
                    <a:pt x="1954" y="3663"/>
                  </a:cubicBezTo>
                  <a:close/>
                  <a:moveTo>
                    <a:pt x="3703" y="3663"/>
                  </a:moveTo>
                  <a:cubicBezTo>
                    <a:pt x="3500" y="3663"/>
                    <a:pt x="3337" y="3826"/>
                    <a:pt x="3337" y="4070"/>
                  </a:cubicBezTo>
                  <a:cubicBezTo>
                    <a:pt x="3337" y="4273"/>
                    <a:pt x="3500" y="4436"/>
                    <a:pt x="3703" y="4436"/>
                  </a:cubicBezTo>
                  <a:lnTo>
                    <a:pt x="7855" y="4436"/>
                  </a:lnTo>
                  <a:cubicBezTo>
                    <a:pt x="8058" y="4436"/>
                    <a:pt x="8221" y="4273"/>
                    <a:pt x="8221" y="4070"/>
                  </a:cubicBezTo>
                  <a:cubicBezTo>
                    <a:pt x="8221" y="3826"/>
                    <a:pt x="8058" y="3663"/>
                    <a:pt x="7855" y="3663"/>
                  </a:cubicBezTo>
                  <a:close/>
                  <a:moveTo>
                    <a:pt x="9605" y="3622"/>
                  </a:moveTo>
                  <a:cubicBezTo>
                    <a:pt x="9360" y="3622"/>
                    <a:pt x="9157" y="3785"/>
                    <a:pt x="9157" y="4070"/>
                  </a:cubicBezTo>
                  <a:cubicBezTo>
                    <a:pt x="9157" y="4314"/>
                    <a:pt x="9360" y="4518"/>
                    <a:pt x="9605" y="4518"/>
                  </a:cubicBezTo>
                  <a:cubicBezTo>
                    <a:pt x="9849" y="4518"/>
                    <a:pt x="10052" y="4314"/>
                    <a:pt x="10052" y="4070"/>
                  </a:cubicBezTo>
                  <a:cubicBezTo>
                    <a:pt x="10052" y="3785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3" y="3622"/>
                    <a:pt x="10500" y="3785"/>
                    <a:pt x="10500" y="4070"/>
                  </a:cubicBezTo>
                  <a:cubicBezTo>
                    <a:pt x="10500" y="4314"/>
                    <a:pt x="10703" y="4518"/>
                    <a:pt x="10948" y="4518"/>
                  </a:cubicBezTo>
                  <a:cubicBezTo>
                    <a:pt x="11192" y="4518"/>
                    <a:pt x="11395" y="4314"/>
                    <a:pt x="11395" y="4070"/>
                  </a:cubicBezTo>
                  <a:cubicBezTo>
                    <a:pt x="11395" y="3785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6" y="3622"/>
                    <a:pt x="11843" y="3785"/>
                    <a:pt x="11843" y="4070"/>
                  </a:cubicBezTo>
                  <a:cubicBezTo>
                    <a:pt x="11843" y="4314"/>
                    <a:pt x="12046" y="4518"/>
                    <a:pt x="12291" y="4518"/>
                  </a:cubicBezTo>
                  <a:cubicBezTo>
                    <a:pt x="12535" y="4518"/>
                    <a:pt x="12738" y="4314"/>
                    <a:pt x="12738" y="4070"/>
                  </a:cubicBezTo>
                  <a:cubicBezTo>
                    <a:pt x="12738" y="3785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89" y="3622"/>
                    <a:pt x="13186" y="3785"/>
                    <a:pt x="13186" y="4070"/>
                  </a:cubicBezTo>
                  <a:cubicBezTo>
                    <a:pt x="13186" y="4314"/>
                    <a:pt x="13389" y="4518"/>
                    <a:pt x="13634" y="4518"/>
                  </a:cubicBezTo>
                  <a:cubicBezTo>
                    <a:pt x="13878" y="4518"/>
                    <a:pt x="14081" y="4314"/>
                    <a:pt x="14081" y="4070"/>
                  </a:cubicBezTo>
                  <a:cubicBezTo>
                    <a:pt x="14081" y="3785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2" y="3622"/>
                    <a:pt x="14529" y="3785"/>
                    <a:pt x="14529" y="4070"/>
                  </a:cubicBezTo>
                  <a:cubicBezTo>
                    <a:pt x="14529" y="4314"/>
                    <a:pt x="14732" y="4518"/>
                    <a:pt x="14977" y="4518"/>
                  </a:cubicBezTo>
                  <a:cubicBezTo>
                    <a:pt x="15221" y="4518"/>
                    <a:pt x="15424" y="4314"/>
                    <a:pt x="15424" y="4070"/>
                  </a:cubicBezTo>
                  <a:cubicBezTo>
                    <a:pt x="15424" y="3785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5" y="3622"/>
                    <a:pt x="15872" y="3785"/>
                    <a:pt x="15872" y="4070"/>
                  </a:cubicBezTo>
                  <a:cubicBezTo>
                    <a:pt x="15872" y="4314"/>
                    <a:pt x="16075" y="4518"/>
                    <a:pt x="16320" y="4518"/>
                  </a:cubicBezTo>
                  <a:cubicBezTo>
                    <a:pt x="16564" y="4518"/>
                    <a:pt x="16767" y="4314"/>
                    <a:pt x="16767" y="4070"/>
                  </a:cubicBezTo>
                  <a:cubicBezTo>
                    <a:pt x="16767" y="3785"/>
                    <a:pt x="16564" y="3622"/>
                    <a:pt x="16320" y="3622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17"/>
                    <a:pt x="0" y="5861"/>
                  </a:cubicBezTo>
                  <a:cubicBezTo>
                    <a:pt x="0" y="6064"/>
                    <a:pt x="163" y="6227"/>
                    <a:pt x="366" y="6227"/>
                  </a:cubicBezTo>
                  <a:lnTo>
                    <a:pt x="1954" y="6227"/>
                  </a:lnTo>
                  <a:cubicBezTo>
                    <a:pt x="2157" y="6227"/>
                    <a:pt x="2360" y="6064"/>
                    <a:pt x="2360" y="5861"/>
                  </a:cubicBezTo>
                  <a:cubicBezTo>
                    <a:pt x="2360" y="5617"/>
                    <a:pt x="2157" y="5454"/>
                    <a:pt x="1954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17"/>
                    <a:pt x="3337" y="5861"/>
                  </a:cubicBezTo>
                  <a:cubicBezTo>
                    <a:pt x="3337" y="6064"/>
                    <a:pt x="3500" y="6227"/>
                    <a:pt x="3703" y="6227"/>
                  </a:cubicBezTo>
                  <a:lnTo>
                    <a:pt x="7855" y="6227"/>
                  </a:lnTo>
                  <a:cubicBezTo>
                    <a:pt x="8058" y="6227"/>
                    <a:pt x="8221" y="6064"/>
                    <a:pt x="8221" y="5861"/>
                  </a:cubicBezTo>
                  <a:cubicBezTo>
                    <a:pt x="8221" y="5617"/>
                    <a:pt x="8058" y="5454"/>
                    <a:pt x="7855" y="5454"/>
                  </a:cubicBezTo>
                  <a:close/>
                  <a:moveTo>
                    <a:pt x="366" y="7244"/>
                  </a:moveTo>
                  <a:cubicBezTo>
                    <a:pt x="163" y="7244"/>
                    <a:pt x="0" y="7448"/>
                    <a:pt x="0" y="7651"/>
                  </a:cubicBezTo>
                  <a:cubicBezTo>
                    <a:pt x="0" y="7855"/>
                    <a:pt x="163" y="8018"/>
                    <a:pt x="366" y="8018"/>
                  </a:cubicBezTo>
                  <a:lnTo>
                    <a:pt x="1954" y="8018"/>
                  </a:lnTo>
                  <a:cubicBezTo>
                    <a:pt x="2157" y="8018"/>
                    <a:pt x="2360" y="7855"/>
                    <a:pt x="2360" y="7651"/>
                  </a:cubicBezTo>
                  <a:cubicBezTo>
                    <a:pt x="2360" y="7448"/>
                    <a:pt x="2157" y="7244"/>
                    <a:pt x="1954" y="7244"/>
                  </a:cubicBezTo>
                  <a:close/>
                  <a:moveTo>
                    <a:pt x="3703" y="7244"/>
                  </a:moveTo>
                  <a:cubicBezTo>
                    <a:pt x="3500" y="7244"/>
                    <a:pt x="3337" y="7448"/>
                    <a:pt x="3337" y="7651"/>
                  </a:cubicBezTo>
                  <a:cubicBezTo>
                    <a:pt x="3337" y="7855"/>
                    <a:pt x="3500" y="8018"/>
                    <a:pt x="3703" y="8018"/>
                  </a:cubicBezTo>
                  <a:lnTo>
                    <a:pt x="7855" y="8018"/>
                  </a:lnTo>
                  <a:cubicBezTo>
                    <a:pt x="8058" y="8018"/>
                    <a:pt x="8221" y="7855"/>
                    <a:pt x="8221" y="7651"/>
                  </a:cubicBezTo>
                  <a:cubicBezTo>
                    <a:pt x="8221" y="7448"/>
                    <a:pt x="8058" y="7244"/>
                    <a:pt x="7855" y="7244"/>
                  </a:cubicBezTo>
                  <a:close/>
                  <a:moveTo>
                    <a:pt x="14203" y="8750"/>
                  </a:moveTo>
                  <a:cubicBezTo>
                    <a:pt x="13959" y="8750"/>
                    <a:pt x="13756" y="8954"/>
                    <a:pt x="13756" y="9198"/>
                  </a:cubicBezTo>
                  <a:cubicBezTo>
                    <a:pt x="13756" y="9483"/>
                    <a:pt x="13959" y="9686"/>
                    <a:pt x="14203" y="9686"/>
                  </a:cubicBezTo>
                  <a:cubicBezTo>
                    <a:pt x="14448" y="9686"/>
                    <a:pt x="14651" y="9483"/>
                    <a:pt x="14651" y="9198"/>
                  </a:cubicBezTo>
                  <a:cubicBezTo>
                    <a:pt x="14651" y="8954"/>
                    <a:pt x="14448" y="8750"/>
                    <a:pt x="14203" y="8750"/>
                  </a:cubicBezTo>
                  <a:close/>
                  <a:moveTo>
                    <a:pt x="15546" y="8750"/>
                  </a:moveTo>
                  <a:cubicBezTo>
                    <a:pt x="15302" y="8750"/>
                    <a:pt x="15099" y="8954"/>
                    <a:pt x="15099" y="9198"/>
                  </a:cubicBezTo>
                  <a:cubicBezTo>
                    <a:pt x="15099" y="9483"/>
                    <a:pt x="15302" y="9686"/>
                    <a:pt x="15546" y="9686"/>
                  </a:cubicBezTo>
                  <a:cubicBezTo>
                    <a:pt x="15791" y="9686"/>
                    <a:pt x="15994" y="9483"/>
                    <a:pt x="15994" y="9198"/>
                  </a:cubicBezTo>
                  <a:cubicBezTo>
                    <a:pt x="15994" y="8954"/>
                    <a:pt x="15791" y="8750"/>
                    <a:pt x="15546" y="8750"/>
                  </a:cubicBezTo>
                  <a:close/>
                  <a:moveTo>
                    <a:pt x="16889" y="8750"/>
                  </a:moveTo>
                  <a:cubicBezTo>
                    <a:pt x="16645" y="8750"/>
                    <a:pt x="16442" y="8954"/>
                    <a:pt x="16442" y="9198"/>
                  </a:cubicBezTo>
                  <a:cubicBezTo>
                    <a:pt x="16442" y="9483"/>
                    <a:pt x="16645" y="9686"/>
                    <a:pt x="16889" y="9686"/>
                  </a:cubicBezTo>
                  <a:cubicBezTo>
                    <a:pt x="17134" y="9686"/>
                    <a:pt x="17337" y="9483"/>
                    <a:pt x="17337" y="9198"/>
                  </a:cubicBezTo>
                  <a:cubicBezTo>
                    <a:pt x="17337" y="8954"/>
                    <a:pt x="17134" y="8750"/>
                    <a:pt x="16889" y="8750"/>
                  </a:cubicBezTo>
                  <a:close/>
                  <a:moveTo>
                    <a:pt x="18232" y="8750"/>
                  </a:moveTo>
                  <a:cubicBezTo>
                    <a:pt x="17988" y="8750"/>
                    <a:pt x="17785" y="8954"/>
                    <a:pt x="17785" y="9198"/>
                  </a:cubicBezTo>
                  <a:cubicBezTo>
                    <a:pt x="17785" y="9483"/>
                    <a:pt x="17988" y="9686"/>
                    <a:pt x="18232" y="9686"/>
                  </a:cubicBezTo>
                  <a:cubicBezTo>
                    <a:pt x="18477" y="9686"/>
                    <a:pt x="18680" y="9483"/>
                    <a:pt x="18680" y="9198"/>
                  </a:cubicBezTo>
                  <a:cubicBezTo>
                    <a:pt x="18680" y="8954"/>
                    <a:pt x="18477" y="8750"/>
                    <a:pt x="18232" y="8750"/>
                  </a:cubicBezTo>
                  <a:close/>
                  <a:moveTo>
                    <a:pt x="19575" y="8750"/>
                  </a:moveTo>
                  <a:cubicBezTo>
                    <a:pt x="19331" y="8750"/>
                    <a:pt x="19128" y="8954"/>
                    <a:pt x="19128" y="9198"/>
                  </a:cubicBezTo>
                  <a:cubicBezTo>
                    <a:pt x="19128" y="9483"/>
                    <a:pt x="19331" y="9686"/>
                    <a:pt x="19575" y="9686"/>
                  </a:cubicBezTo>
                  <a:cubicBezTo>
                    <a:pt x="19820" y="9686"/>
                    <a:pt x="20023" y="9483"/>
                    <a:pt x="20023" y="9198"/>
                  </a:cubicBezTo>
                  <a:cubicBezTo>
                    <a:pt x="20023" y="8954"/>
                    <a:pt x="19820" y="8750"/>
                    <a:pt x="19575" y="8750"/>
                  </a:cubicBezTo>
                  <a:close/>
                  <a:moveTo>
                    <a:pt x="20918" y="8750"/>
                  </a:moveTo>
                  <a:cubicBezTo>
                    <a:pt x="20674" y="8750"/>
                    <a:pt x="20471" y="8954"/>
                    <a:pt x="20471" y="9198"/>
                  </a:cubicBezTo>
                  <a:cubicBezTo>
                    <a:pt x="20471" y="9483"/>
                    <a:pt x="20674" y="9686"/>
                    <a:pt x="20918" y="9686"/>
                  </a:cubicBezTo>
                  <a:cubicBezTo>
                    <a:pt x="21163" y="9686"/>
                    <a:pt x="21366" y="9483"/>
                    <a:pt x="21366" y="9198"/>
                  </a:cubicBezTo>
                  <a:cubicBezTo>
                    <a:pt x="21366" y="8954"/>
                    <a:pt x="21163" y="8750"/>
                    <a:pt x="20918" y="8750"/>
                  </a:cubicBezTo>
                  <a:close/>
                  <a:moveTo>
                    <a:pt x="366" y="9035"/>
                  </a:moveTo>
                  <a:cubicBezTo>
                    <a:pt x="163" y="9035"/>
                    <a:pt x="0" y="9239"/>
                    <a:pt x="0" y="9442"/>
                  </a:cubicBezTo>
                  <a:cubicBezTo>
                    <a:pt x="0" y="9646"/>
                    <a:pt x="163" y="9849"/>
                    <a:pt x="366" y="9849"/>
                  </a:cubicBezTo>
                  <a:lnTo>
                    <a:pt x="1954" y="9849"/>
                  </a:lnTo>
                  <a:cubicBezTo>
                    <a:pt x="2157" y="9849"/>
                    <a:pt x="2360" y="9646"/>
                    <a:pt x="2360" y="9442"/>
                  </a:cubicBezTo>
                  <a:cubicBezTo>
                    <a:pt x="2360" y="9239"/>
                    <a:pt x="2157" y="9035"/>
                    <a:pt x="1954" y="9035"/>
                  </a:cubicBezTo>
                  <a:close/>
                  <a:moveTo>
                    <a:pt x="8669" y="9035"/>
                  </a:moveTo>
                  <a:cubicBezTo>
                    <a:pt x="8424" y="9035"/>
                    <a:pt x="8262" y="9239"/>
                    <a:pt x="8262" y="9442"/>
                  </a:cubicBezTo>
                  <a:cubicBezTo>
                    <a:pt x="8262" y="9646"/>
                    <a:pt x="8424" y="9849"/>
                    <a:pt x="8669" y="9849"/>
                  </a:cubicBezTo>
                  <a:lnTo>
                    <a:pt x="12779" y="9849"/>
                  </a:lnTo>
                  <a:cubicBezTo>
                    <a:pt x="12982" y="9849"/>
                    <a:pt x="13145" y="9646"/>
                    <a:pt x="13145" y="9442"/>
                  </a:cubicBezTo>
                  <a:cubicBezTo>
                    <a:pt x="13145" y="9239"/>
                    <a:pt x="12982" y="9035"/>
                    <a:pt x="12779" y="9035"/>
                  </a:cubicBezTo>
                  <a:close/>
                  <a:moveTo>
                    <a:pt x="366" y="10866"/>
                  </a:moveTo>
                  <a:cubicBezTo>
                    <a:pt x="163" y="10866"/>
                    <a:pt x="0" y="11029"/>
                    <a:pt x="0" y="11233"/>
                  </a:cubicBezTo>
                  <a:cubicBezTo>
                    <a:pt x="0" y="11436"/>
                    <a:pt x="163" y="11640"/>
                    <a:pt x="366" y="11640"/>
                  </a:cubicBezTo>
                  <a:lnTo>
                    <a:pt x="1954" y="11640"/>
                  </a:lnTo>
                  <a:cubicBezTo>
                    <a:pt x="2157" y="11640"/>
                    <a:pt x="2360" y="11436"/>
                    <a:pt x="2360" y="11233"/>
                  </a:cubicBezTo>
                  <a:cubicBezTo>
                    <a:pt x="2360" y="11029"/>
                    <a:pt x="2157" y="10866"/>
                    <a:pt x="1954" y="10866"/>
                  </a:cubicBezTo>
                  <a:close/>
                  <a:moveTo>
                    <a:pt x="8669" y="10866"/>
                  </a:moveTo>
                  <a:cubicBezTo>
                    <a:pt x="8424" y="10866"/>
                    <a:pt x="8262" y="11029"/>
                    <a:pt x="8262" y="11233"/>
                  </a:cubicBezTo>
                  <a:cubicBezTo>
                    <a:pt x="8262" y="11436"/>
                    <a:pt x="8424" y="11640"/>
                    <a:pt x="8669" y="11640"/>
                  </a:cubicBezTo>
                  <a:lnTo>
                    <a:pt x="12779" y="11640"/>
                  </a:lnTo>
                  <a:cubicBezTo>
                    <a:pt x="12982" y="11640"/>
                    <a:pt x="13145" y="11436"/>
                    <a:pt x="13145" y="11233"/>
                  </a:cubicBezTo>
                  <a:cubicBezTo>
                    <a:pt x="13145" y="11029"/>
                    <a:pt x="12982" y="10866"/>
                    <a:pt x="12779" y="10866"/>
                  </a:cubicBezTo>
                  <a:close/>
                  <a:moveTo>
                    <a:pt x="14203" y="12454"/>
                  </a:moveTo>
                  <a:cubicBezTo>
                    <a:pt x="13959" y="12454"/>
                    <a:pt x="13756" y="12657"/>
                    <a:pt x="13756" y="12942"/>
                  </a:cubicBezTo>
                  <a:cubicBezTo>
                    <a:pt x="13756" y="13186"/>
                    <a:pt x="13959" y="13390"/>
                    <a:pt x="14203" y="13390"/>
                  </a:cubicBezTo>
                  <a:cubicBezTo>
                    <a:pt x="14448" y="13390"/>
                    <a:pt x="14651" y="13186"/>
                    <a:pt x="14651" y="12942"/>
                  </a:cubicBezTo>
                  <a:cubicBezTo>
                    <a:pt x="14651" y="12657"/>
                    <a:pt x="14448" y="12454"/>
                    <a:pt x="14203" y="12454"/>
                  </a:cubicBezTo>
                  <a:close/>
                  <a:moveTo>
                    <a:pt x="15546" y="12454"/>
                  </a:moveTo>
                  <a:cubicBezTo>
                    <a:pt x="15302" y="12454"/>
                    <a:pt x="15099" y="12657"/>
                    <a:pt x="15099" y="12942"/>
                  </a:cubicBezTo>
                  <a:cubicBezTo>
                    <a:pt x="15099" y="13186"/>
                    <a:pt x="15302" y="13390"/>
                    <a:pt x="15546" y="13390"/>
                  </a:cubicBezTo>
                  <a:cubicBezTo>
                    <a:pt x="15791" y="13390"/>
                    <a:pt x="15994" y="13186"/>
                    <a:pt x="15994" y="12942"/>
                  </a:cubicBezTo>
                  <a:cubicBezTo>
                    <a:pt x="15994" y="12657"/>
                    <a:pt x="15791" y="12454"/>
                    <a:pt x="15546" y="12454"/>
                  </a:cubicBezTo>
                  <a:close/>
                  <a:moveTo>
                    <a:pt x="16889" y="12454"/>
                  </a:moveTo>
                  <a:cubicBezTo>
                    <a:pt x="16645" y="12454"/>
                    <a:pt x="16442" y="12657"/>
                    <a:pt x="16442" y="12942"/>
                  </a:cubicBezTo>
                  <a:cubicBezTo>
                    <a:pt x="16442" y="13186"/>
                    <a:pt x="16645" y="13390"/>
                    <a:pt x="16889" y="13390"/>
                  </a:cubicBezTo>
                  <a:cubicBezTo>
                    <a:pt x="17134" y="13390"/>
                    <a:pt x="17337" y="13186"/>
                    <a:pt x="17337" y="12942"/>
                  </a:cubicBezTo>
                  <a:cubicBezTo>
                    <a:pt x="17337" y="12657"/>
                    <a:pt x="17134" y="12454"/>
                    <a:pt x="16889" y="12454"/>
                  </a:cubicBezTo>
                  <a:close/>
                  <a:moveTo>
                    <a:pt x="18232" y="12454"/>
                  </a:moveTo>
                  <a:cubicBezTo>
                    <a:pt x="17988" y="12454"/>
                    <a:pt x="17785" y="12657"/>
                    <a:pt x="17785" y="12942"/>
                  </a:cubicBezTo>
                  <a:cubicBezTo>
                    <a:pt x="17785" y="13186"/>
                    <a:pt x="17988" y="13390"/>
                    <a:pt x="18232" y="13390"/>
                  </a:cubicBezTo>
                  <a:cubicBezTo>
                    <a:pt x="18477" y="13390"/>
                    <a:pt x="18680" y="13186"/>
                    <a:pt x="18680" y="12942"/>
                  </a:cubicBezTo>
                  <a:cubicBezTo>
                    <a:pt x="18680" y="12657"/>
                    <a:pt x="18477" y="12454"/>
                    <a:pt x="18232" y="12454"/>
                  </a:cubicBezTo>
                  <a:close/>
                  <a:moveTo>
                    <a:pt x="19575" y="12454"/>
                  </a:moveTo>
                  <a:cubicBezTo>
                    <a:pt x="19331" y="12454"/>
                    <a:pt x="19128" y="12657"/>
                    <a:pt x="19128" y="12942"/>
                  </a:cubicBezTo>
                  <a:cubicBezTo>
                    <a:pt x="19128" y="13186"/>
                    <a:pt x="19331" y="13390"/>
                    <a:pt x="19575" y="13390"/>
                  </a:cubicBezTo>
                  <a:cubicBezTo>
                    <a:pt x="19820" y="13390"/>
                    <a:pt x="20023" y="13186"/>
                    <a:pt x="20023" y="12942"/>
                  </a:cubicBezTo>
                  <a:cubicBezTo>
                    <a:pt x="20023" y="12657"/>
                    <a:pt x="19820" y="12454"/>
                    <a:pt x="19575" y="12454"/>
                  </a:cubicBezTo>
                  <a:close/>
                  <a:moveTo>
                    <a:pt x="20918" y="12454"/>
                  </a:moveTo>
                  <a:cubicBezTo>
                    <a:pt x="20674" y="12454"/>
                    <a:pt x="20471" y="12657"/>
                    <a:pt x="20471" y="12942"/>
                  </a:cubicBezTo>
                  <a:cubicBezTo>
                    <a:pt x="20471" y="13186"/>
                    <a:pt x="20674" y="13390"/>
                    <a:pt x="20918" y="13390"/>
                  </a:cubicBezTo>
                  <a:cubicBezTo>
                    <a:pt x="21163" y="13390"/>
                    <a:pt x="21366" y="13186"/>
                    <a:pt x="21366" y="12942"/>
                  </a:cubicBezTo>
                  <a:cubicBezTo>
                    <a:pt x="21366" y="12657"/>
                    <a:pt x="21163" y="12454"/>
                    <a:pt x="20918" y="12454"/>
                  </a:cubicBezTo>
                  <a:close/>
                  <a:moveTo>
                    <a:pt x="366" y="12657"/>
                  </a:moveTo>
                  <a:cubicBezTo>
                    <a:pt x="163" y="12657"/>
                    <a:pt x="0" y="12820"/>
                    <a:pt x="0" y="13023"/>
                  </a:cubicBezTo>
                  <a:cubicBezTo>
                    <a:pt x="0" y="13268"/>
                    <a:pt x="163" y="13430"/>
                    <a:pt x="366" y="13430"/>
                  </a:cubicBezTo>
                  <a:lnTo>
                    <a:pt x="1954" y="13430"/>
                  </a:lnTo>
                  <a:cubicBezTo>
                    <a:pt x="2157" y="13430"/>
                    <a:pt x="2360" y="13268"/>
                    <a:pt x="2360" y="13023"/>
                  </a:cubicBezTo>
                  <a:cubicBezTo>
                    <a:pt x="2360" y="12820"/>
                    <a:pt x="2157" y="12657"/>
                    <a:pt x="1954" y="12657"/>
                  </a:cubicBezTo>
                  <a:close/>
                  <a:moveTo>
                    <a:pt x="8669" y="12657"/>
                  </a:moveTo>
                  <a:cubicBezTo>
                    <a:pt x="8424" y="12657"/>
                    <a:pt x="8262" y="12820"/>
                    <a:pt x="8262" y="13023"/>
                  </a:cubicBezTo>
                  <a:cubicBezTo>
                    <a:pt x="8262" y="13268"/>
                    <a:pt x="8424" y="13430"/>
                    <a:pt x="8669" y="13430"/>
                  </a:cubicBezTo>
                  <a:lnTo>
                    <a:pt x="12779" y="13430"/>
                  </a:lnTo>
                  <a:cubicBezTo>
                    <a:pt x="12982" y="13430"/>
                    <a:pt x="13145" y="13268"/>
                    <a:pt x="13145" y="13023"/>
                  </a:cubicBezTo>
                  <a:cubicBezTo>
                    <a:pt x="13145" y="12820"/>
                    <a:pt x="12982" y="12657"/>
                    <a:pt x="12779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35"/>
            <p:cNvSpPr/>
            <p:nvPr/>
          </p:nvSpPr>
          <p:spPr>
            <a:xfrm>
              <a:off x="3173075" y="2324875"/>
              <a:ext cx="135325" cy="249275"/>
            </a:xfrm>
            <a:custGeom>
              <a:avLst/>
              <a:gdLst/>
              <a:ahLst/>
              <a:cxnLst/>
              <a:rect l="l" t="t" r="r" b="b"/>
              <a:pathLst>
                <a:path w="5413" h="9971" extrusionOk="0">
                  <a:moveTo>
                    <a:pt x="3052" y="692"/>
                  </a:moveTo>
                  <a:cubicBezTo>
                    <a:pt x="3256" y="692"/>
                    <a:pt x="3459" y="814"/>
                    <a:pt x="3663" y="977"/>
                  </a:cubicBezTo>
                  <a:cubicBezTo>
                    <a:pt x="3948" y="1221"/>
                    <a:pt x="4233" y="1709"/>
                    <a:pt x="4436" y="2320"/>
                  </a:cubicBezTo>
                  <a:cubicBezTo>
                    <a:pt x="4640" y="2930"/>
                    <a:pt x="4762" y="3663"/>
                    <a:pt x="4762" y="4477"/>
                  </a:cubicBezTo>
                  <a:cubicBezTo>
                    <a:pt x="4762" y="4680"/>
                    <a:pt x="4762" y="4924"/>
                    <a:pt x="4721" y="5169"/>
                  </a:cubicBezTo>
                  <a:cubicBezTo>
                    <a:pt x="4640" y="6349"/>
                    <a:pt x="4314" y="7448"/>
                    <a:pt x="3866" y="8180"/>
                  </a:cubicBezTo>
                  <a:cubicBezTo>
                    <a:pt x="3663" y="8546"/>
                    <a:pt x="3419" y="8831"/>
                    <a:pt x="3134" y="9035"/>
                  </a:cubicBezTo>
                  <a:cubicBezTo>
                    <a:pt x="2890" y="9238"/>
                    <a:pt x="2686" y="9320"/>
                    <a:pt x="2442" y="9320"/>
                  </a:cubicBezTo>
                  <a:lnTo>
                    <a:pt x="2361" y="9320"/>
                  </a:lnTo>
                  <a:cubicBezTo>
                    <a:pt x="2157" y="9279"/>
                    <a:pt x="1954" y="9198"/>
                    <a:pt x="1750" y="9035"/>
                  </a:cubicBezTo>
                  <a:cubicBezTo>
                    <a:pt x="1465" y="8750"/>
                    <a:pt x="1180" y="8302"/>
                    <a:pt x="977" y="7692"/>
                  </a:cubicBezTo>
                  <a:cubicBezTo>
                    <a:pt x="773" y="7081"/>
                    <a:pt x="651" y="6349"/>
                    <a:pt x="651" y="5535"/>
                  </a:cubicBezTo>
                  <a:cubicBezTo>
                    <a:pt x="651" y="5291"/>
                    <a:pt x="692" y="5087"/>
                    <a:pt x="692" y="4843"/>
                  </a:cubicBezTo>
                  <a:cubicBezTo>
                    <a:pt x="773" y="3622"/>
                    <a:pt x="1099" y="2564"/>
                    <a:pt x="1547" y="1831"/>
                  </a:cubicBezTo>
                  <a:cubicBezTo>
                    <a:pt x="1791" y="1424"/>
                    <a:pt x="2035" y="1140"/>
                    <a:pt x="2279" y="977"/>
                  </a:cubicBezTo>
                  <a:cubicBezTo>
                    <a:pt x="2523" y="773"/>
                    <a:pt x="2768" y="692"/>
                    <a:pt x="2971" y="692"/>
                  </a:cubicBezTo>
                  <a:close/>
                  <a:moveTo>
                    <a:pt x="2971" y="0"/>
                  </a:moveTo>
                  <a:cubicBezTo>
                    <a:pt x="2564" y="0"/>
                    <a:pt x="2198" y="163"/>
                    <a:pt x="1872" y="407"/>
                  </a:cubicBezTo>
                  <a:cubicBezTo>
                    <a:pt x="1343" y="814"/>
                    <a:pt x="936" y="1424"/>
                    <a:pt x="611" y="2157"/>
                  </a:cubicBezTo>
                  <a:cubicBezTo>
                    <a:pt x="326" y="2930"/>
                    <a:pt x="82" y="3826"/>
                    <a:pt x="0" y="4802"/>
                  </a:cubicBezTo>
                  <a:cubicBezTo>
                    <a:pt x="0" y="5046"/>
                    <a:pt x="0" y="5291"/>
                    <a:pt x="0" y="5535"/>
                  </a:cubicBezTo>
                  <a:cubicBezTo>
                    <a:pt x="0" y="6674"/>
                    <a:pt x="204" y="7732"/>
                    <a:pt x="611" y="8546"/>
                  </a:cubicBezTo>
                  <a:cubicBezTo>
                    <a:pt x="773" y="8953"/>
                    <a:pt x="1018" y="9279"/>
                    <a:pt x="1302" y="9523"/>
                  </a:cubicBezTo>
                  <a:cubicBezTo>
                    <a:pt x="1587" y="9767"/>
                    <a:pt x="1954" y="9930"/>
                    <a:pt x="2320" y="9971"/>
                  </a:cubicBezTo>
                  <a:lnTo>
                    <a:pt x="2442" y="9971"/>
                  </a:lnTo>
                  <a:cubicBezTo>
                    <a:pt x="2849" y="9971"/>
                    <a:pt x="3215" y="9808"/>
                    <a:pt x="3581" y="9564"/>
                  </a:cubicBezTo>
                  <a:cubicBezTo>
                    <a:pt x="4070" y="9198"/>
                    <a:pt x="4477" y="8587"/>
                    <a:pt x="4802" y="7814"/>
                  </a:cubicBezTo>
                  <a:cubicBezTo>
                    <a:pt x="5128" y="7081"/>
                    <a:pt x="5331" y="6186"/>
                    <a:pt x="5413" y="5209"/>
                  </a:cubicBezTo>
                  <a:cubicBezTo>
                    <a:pt x="5413" y="4965"/>
                    <a:pt x="5413" y="4721"/>
                    <a:pt x="5413" y="4477"/>
                  </a:cubicBezTo>
                  <a:cubicBezTo>
                    <a:pt x="5413" y="3296"/>
                    <a:pt x="5209" y="2238"/>
                    <a:pt x="4843" y="1465"/>
                  </a:cubicBezTo>
                  <a:cubicBezTo>
                    <a:pt x="4640" y="1058"/>
                    <a:pt x="4395" y="733"/>
                    <a:pt x="4111" y="448"/>
                  </a:cubicBezTo>
                  <a:cubicBezTo>
                    <a:pt x="3826" y="203"/>
                    <a:pt x="3459" y="41"/>
                    <a:pt x="30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35"/>
            <p:cNvSpPr/>
            <p:nvPr/>
          </p:nvSpPr>
          <p:spPr>
            <a:xfrm>
              <a:off x="2390675" y="1910275"/>
              <a:ext cx="866850" cy="1118675"/>
            </a:xfrm>
            <a:custGeom>
              <a:avLst/>
              <a:gdLst/>
              <a:ahLst/>
              <a:cxnLst/>
              <a:rect l="l" t="t" r="r" b="b"/>
              <a:pathLst>
                <a:path w="34674" h="44747" extrusionOk="0">
                  <a:moveTo>
                    <a:pt x="20542" y="1"/>
                  </a:moveTo>
                  <a:cubicBezTo>
                    <a:pt x="16954" y="1"/>
                    <a:pt x="13117" y="564"/>
                    <a:pt x="9849" y="2096"/>
                  </a:cubicBezTo>
                  <a:cubicBezTo>
                    <a:pt x="1465" y="6043"/>
                    <a:pt x="3297" y="19799"/>
                    <a:pt x="3297" y="19799"/>
                  </a:cubicBezTo>
                  <a:cubicBezTo>
                    <a:pt x="3297" y="19799"/>
                    <a:pt x="5128" y="25700"/>
                    <a:pt x="3948" y="29526"/>
                  </a:cubicBezTo>
                  <a:cubicBezTo>
                    <a:pt x="2767" y="33311"/>
                    <a:pt x="0" y="36200"/>
                    <a:pt x="0" y="36200"/>
                  </a:cubicBezTo>
                  <a:lnTo>
                    <a:pt x="19168" y="44746"/>
                  </a:lnTo>
                  <a:cubicBezTo>
                    <a:pt x="19168" y="44746"/>
                    <a:pt x="19820" y="41979"/>
                    <a:pt x="20104" y="41206"/>
                  </a:cubicBezTo>
                  <a:cubicBezTo>
                    <a:pt x="20349" y="40433"/>
                    <a:pt x="22343" y="40148"/>
                    <a:pt x="22343" y="40148"/>
                  </a:cubicBezTo>
                  <a:cubicBezTo>
                    <a:pt x="22343" y="40148"/>
                    <a:pt x="25362" y="41619"/>
                    <a:pt x="26748" y="41619"/>
                  </a:cubicBezTo>
                  <a:cubicBezTo>
                    <a:pt x="26802" y="41619"/>
                    <a:pt x="26853" y="41617"/>
                    <a:pt x="26901" y="41613"/>
                  </a:cubicBezTo>
                  <a:cubicBezTo>
                    <a:pt x="28244" y="41450"/>
                    <a:pt x="27837" y="40799"/>
                    <a:pt x="28895" y="38845"/>
                  </a:cubicBezTo>
                  <a:cubicBezTo>
                    <a:pt x="29953" y="36851"/>
                    <a:pt x="33738" y="26758"/>
                    <a:pt x="33738" y="24683"/>
                  </a:cubicBezTo>
                  <a:cubicBezTo>
                    <a:pt x="33738" y="22566"/>
                    <a:pt x="32029" y="21264"/>
                    <a:pt x="32029" y="20206"/>
                  </a:cubicBezTo>
                  <a:cubicBezTo>
                    <a:pt x="32029" y="19148"/>
                    <a:pt x="33087" y="17724"/>
                    <a:pt x="33860" y="15485"/>
                  </a:cubicBezTo>
                  <a:cubicBezTo>
                    <a:pt x="34674" y="13247"/>
                    <a:pt x="34389" y="8526"/>
                    <a:pt x="34389" y="8526"/>
                  </a:cubicBezTo>
                  <a:cubicBezTo>
                    <a:pt x="34389" y="8526"/>
                    <a:pt x="34389" y="4578"/>
                    <a:pt x="32436" y="2625"/>
                  </a:cubicBezTo>
                  <a:cubicBezTo>
                    <a:pt x="31240" y="1404"/>
                    <a:pt x="26202" y="1"/>
                    <a:pt x="205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35"/>
            <p:cNvSpPr/>
            <p:nvPr/>
          </p:nvSpPr>
          <p:spPr>
            <a:xfrm>
              <a:off x="2431350" y="1943325"/>
              <a:ext cx="633900" cy="998125"/>
            </a:xfrm>
            <a:custGeom>
              <a:avLst/>
              <a:gdLst/>
              <a:ahLst/>
              <a:cxnLst/>
              <a:rect l="l" t="t" r="r" b="b"/>
              <a:pathLst>
                <a:path w="25356" h="39925" extrusionOk="0">
                  <a:moveTo>
                    <a:pt x="11233" y="1"/>
                  </a:moveTo>
                  <a:cubicBezTo>
                    <a:pt x="10257" y="285"/>
                    <a:pt x="9280" y="652"/>
                    <a:pt x="8385" y="1059"/>
                  </a:cubicBezTo>
                  <a:cubicBezTo>
                    <a:pt x="5576" y="2402"/>
                    <a:pt x="3949" y="4844"/>
                    <a:pt x="3013" y="7570"/>
                  </a:cubicBezTo>
                  <a:cubicBezTo>
                    <a:pt x="2077" y="10256"/>
                    <a:pt x="1832" y="13186"/>
                    <a:pt x="1832" y="15343"/>
                  </a:cubicBezTo>
                  <a:cubicBezTo>
                    <a:pt x="1832" y="16727"/>
                    <a:pt x="1914" y="17785"/>
                    <a:pt x="1995" y="18233"/>
                  </a:cubicBezTo>
                  <a:cubicBezTo>
                    <a:pt x="1995" y="18314"/>
                    <a:pt x="1995" y="18396"/>
                    <a:pt x="1995" y="18396"/>
                  </a:cubicBezTo>
                  <a:cubicBezTo>
                    <a:pt x="2117" y="18762"/>
                    <a:pt x="3053" y="21977"/>
                    <a:pt x="3053" y="25151"/>
                  </a:cubicBezTo>
                  <a:cubicBezTo>
                    <a:pt x="3053" y="26250"/>
                    <a:pt x="2931" y="27308"/>
                    <a:pt x="2646" y="28285"/>
                  </a:cubicBezTo>
                  <a:cubicBezTo>
                    <a:pt x="1995" y="30401"/>
                    <a:pt x="896" y="32192"/>
                    <a:pt x="1" y="33413"/>
                  </a:cubicBezTo>
                  <a:cubicBezTo>
                    <a:pt x="774" y="33616"/>
                    <a:pt x="1629" y="33861"/>
                    <a:pt x="2606" y="34227"/>
                  </a:cubicBezTo>
                  <a:cubicBezTo>
                    <a:pt x="5047" y="35163"/>
                    <a:pt x="9402" y="37320"/>
                    <a:pt x="13024" y="39355"/>
                  </a:cubicBezTo>
                  <a:lnTo>
                    <a:pt x="18396" y="38622"/>
                  </a:lnTo>
                  <a:cubicBezTo>
                    <a:pt x="18396" y="38622"/>
                    <a:pt x="18681" y="38744"/>
                    <a:pt x="19088" y="38907"/>
                  </a:cubicBezTo>
                  <a:cubicBezTo>
                    <a:pt x="19251" y="38866"/>
                    <a:pt x="19413" y="38785"/>
                    <a:pt x="19576" y="38744"/>
                  </a:cubicBezTo>
                  <a:cubicBezTo>
                    <a:pt x="20146" y="38541"/>
                    <a:pt x="20634" y="38500"/>
                    <a:pt x="20634" y="38500"/>
                  </a:cubicBezTo>
                  <a:lnTo>
                    <a:pt x="20716" y="38500"/>
                  </a:lnTo>
                  <a:cubicBezTo>
                    <a:pt x="20756" y="38500"/>
                    <a:pt x="20797" y="38500"/>
                    <a:pt x="20838" y="38541"/>
                  </a:cubicBezTo>
                  <a:cubicBezTo>
                    <a:pt x="20838" y="38541"/>
                    <a:pt x="20960" y="38582"/>
                    <a:pt x="21123" y="38663"/>
                  </a:cubicBezTo>
                  <a:cubicBezTo>
                    <a:pt x="21326" y="38744"/>
                    <a:pt x="21570" y="38866"/>
                    <a:pt x="21855" y="38988"/>
                  </a:cubicBezTo>
                  <a:cubicBezTo>
                    <a:pt x="22466" y="39233"/>
                    <a:pt x="23239" y="39518"/>
                    <a:pt x="23931" y="39721"/>
                  </a:cubicBezTo>
                  <a:cubicBezTo>
                    <a:pt x="24379" y="39843"/>
                    <a:pt x="24826" y="39925"/>
                    <a:pt x="25111" y="39925"/>
                  </a:cubicBezTo>
                  <a:lnTo>
                    <a:pt x="25355" y="39925"/>
                  </a:lnTo>
                  <a:cubicBezTo>
                    <a:pt x="25192" y="38459"/>
                    <a:pt x="20309" y="34552"/>
                    <a:pt x="20512" y="28977"/>
                  </a:cubicBezTo>
                  <a:cubicBezTo>
                    <a:pt x="20756" y="22872"/>
                    <a:pt x="19129" y="15099"/>
                    <a:pt x="19129" y="15099"/>
                  </a:cubicBezTo>
                  <a:cubicBezTo>
                    <a:pt x="19129" y="15099"/>
                    <a:pt x="19332" y="13186"/>
                    <a:pt x="15832" y="7326"/>
                  </a:cubicBezTo>
                  <a:cubicBezTo>
                    <a:pt x="14571" y="5210"/>
                    <a:pt x="13105" y="2524"/>
                    <a:pt x="1123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35"/>
            <p:cNvSpPr/>
            <p:nvPr/>
          </p:nvSpPr>
          <p:spPr>
            <a:xfrm>
              <a:off x="2939050" y="2055250"/>
              <a:ext cx="304250" cy="177050"/>
            </a:xfrm>
            <a:custGeom>
              <a:avLst/>
              <a:gdLst/>
              <a:ahLst/>
              <a:cxnLst/>
              <a:rect l="l" t="t" r="r" b="b"/>
              <a:pathLst>
                <a:path w="12170" h="7082" extrusionOk="0">
                  <a:moveTo>
                    <a:pt x="7733" y="0"/>
                  </a:moveTo>
                  <a:cubicBezTo>
                    <a:pt x="1385" y="0"/>
                    <a:pt x="1" y="2605"/>
                    <a:pt x="1873" y="4233"/>
                  </a:cubicBezTo>
                  <a:lnTo>
                    <a:pt x="6594" y="4029"/>
                  </a:lnTo>
                  <a:lnTo>
                    <a:pt x="6594" y="4029"/>
                  </a:lnTo>
                  <a:cubicBezTo>
                    <a:pt x="6594" y="4029"/>
                    <a:pt x="3745" y="7082"/>
                    <a:pt x="7041" y="7082"/>
                  </a:cubicBezTo>
                  <a:cubicBezTo>
                    <a:pt x="9605" y="7082"/>
                    <a:pt x="11437" y="6593"/>
                    <a:pt x="12169" y="5535"/>
                  </a:cubicBezTo>
                  <a:cubicBezTo>
                    <a:pt x="12169" y="5169"/>
                    <a:pt x="12169" y="4843"/>
                    <a:pt x="12169" y="4518"/>
                  </a:cubicBezTo>
                  <a:cubicBezTo>
                    <a:pt x="12169" y="3989"/>
                    <a:pt x="12169" y="3541"/>
                    <a:pt x="12129" y="3256"/>
                  </a:cubicBezTo>
                  <a:cubicBezTo>
                    <a:pt x="12129" y="2930"/>
                    <a:pt x="12129" y="2727"/>
                    <a:pt x="12129" y="2727"/>
                  </a:cubicBezTo>
                  <a:cubicBezTo>
                    <a:pt x="12129" y="2727"/>
                    <a:pt x="12129" y="2686"/>
                    <a:pt x="12129" y="2564"/>
                  </a:cubicBezTo>
                  <a:cubicBezTo>
                    <a:pt x="12129" y="2442"/>
                    <a:pt x="12129" y="2279"/>
                    <a:pt x="12088" y="2116"/>
                  </a:cubicBezTo>
                  <a:cubicBezTo>
                    <a:pt x="12088" y="1791"/>
                    <a:pt x="12006" y="1343"/>
                    <a:pt x="11925" y="896"/>
                  </a:cubicBezTo>
                  <a:cubicBezTo>
                    <a:pt x="11274" y="367"/>
                    <a:pt x="10012" y="0"/>
                    <a:pt x="773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35"/>
            <p:cNvSpPr/>
            <p:nvPr/>
          </p:nvSpPr>
          <p:spPr>
            <a:xfrm>
              <a:off x="2382525" y="1901600"/>
              <a:ext cx="878075" cy="1136150"/>
            </a:xfrm>
            <a:custGeom>
              <a:avLst/>
              <a:gdLst/>
              <a:ahLst/>
              <a:cxnLst/>
              <a:rect l="l" t="t" r="r" b="b"/>
              <a:pathLst>
                <a:path w="35123" h="45446" extrusionOk="0">
                  <a:moveTo>
                    <a:pt x="20837" y="693"/>
                  </a:moveTo>
                  <a:cubicBezTo>
                    <a:pt x="23646" y="693"/>
                    <a:pt x="26291" y="1059"/>
                    <a:pt x="28407" y="1547"/>
                  </a:cubicBezTo>
                  <a:cubicBezTo>
                    <a:pt x="29424" y="1792"/>
                    <a:pt x="30361" y="2077"/>
                    <a:pt x="31052" y="2361"/>
                  </a:cubicBezTo>
                  <a:cubicBezTo>
                    <a:pt x="31744" y="2646"/>
                    <a:pt x="32273" y="2972"/>
                    <a:pt x="32517" y="3216"/>
                  </a:cubicBezTo>
                  <a:cubicBezTo>
                    <a:pt x="33413" y="4111"/>
                    <a:pt x="33901" y="5536"/>
                    <a:pt x="34145" y="6716"/>
                  </a:cubicBezTo>
                  <a:cubicBezTo>
                    <a:pt x="34267" y="7326"/>
                    <a:pt x="34308" y="7856"/>
                    <a:pt x="34349" y="8262"/>
                  </a:cubicBezTo>
                  <a:cubicBezTo>
                    <a:pt x="34390" y="8425"/>
                    <a:pt x="34390" y="8588"/>
                    <a:pt x="34390" y="8710"/>
                  </a:cubicBezTo>
                  <a:cubicBezTo>
                    <a:pt x="34390" y="8832"/>
                    <a:pt x="34390" y="8873"/>
                    <a:pt x="34390" y="8873"/>
                  </a:cubicBezTo>
                  <a:cubicBezTo>
                    <a:pt x="34390" y="8873"/>
                    <a:pt x="34390" y="9076"/>
                    <a:pt x="34390" y="9402"/>
                  </a:cubicBezTo>
                  <a:cubicBezTo>
                    <a:pt x="34430" y="9687"/>
                    <a:pt x="34430" y="10135"/>
                    <a:pt x="34430" y="10664"/>
                  </a:cubicBezTo>
                  <a:cubicBezTo>
                    <a:pt x="34430" y="11437"/>
                    <a:pt x="34390" y="12414"/>
                    <a:pt x="34308" y="13309"/>
                  </a:cubicBezTo>
                  <a:cubicBezTo>
                    <a:pt x="34227" y="14204"/>
                    <a:pt x="34105" y="15100"/>
                    <a:pt x="33901" y="15710"/>
                  </a:cubicBezTo>
                  <a:cubicBezTo>
                    <a:pt x="33494" y="16809"/>
                    <a:pt x="33047" y="17704"/>
                    <a:pt x="32680" y="18478"/>
                  </a:cubicBezTo>
                  <a:cubicBezTo>
                    <a:pt x="32314" y="19251"/>
                    <a:pt x="32029" y="19902"/>
                    <a:pt x="32029" y="20553"/>
                  </a:cubicBezTo>
                  <a:cubicBezTo>
                    <a:pt x="32029" y="20919"/>
                    <a:pt x="32151" y="21245"/>
                    <a:pt x="32314" y="21570"/>
                  </a:cubicBezTo>
                  <a:cubicBezTo>
                    <a:pt x="32843" y="22507"/>
                    <a:pt x="33738" y="23565"/>
                    <a:pt x="33738" y="25030"/>
                  </a:cubicBezTo>
                  <a:cubicBezTo>
                    <a:pt x="33738" y="25233"/>
                    <a:pt x="33698" y="25600"/>
                    <a:pt x="33576" y="26088"/>
                  </a:cubicBezTo>
                  <a:cubicBezTo>
                    <a:pt x="33209" y="27716"/>
                    <a:pt x="32273" y="30565"/>
                    <a:pt x="31297" y="33169"/>
                  </a:cubicBezTo>
                  <a:cubicBezTo>
                    <a:pt x="30808" y="34472"/>
                    <a:pt x="30320" y="35733"/>
                    <a:pt x="29913" y="36751"/>
                  </a:cubicBezTo>
                  <a:cubicBezTo>
                    <a:pt x="29506" y="37809"/>
                    <a:pt x="29140" y="38623"/>
                    <a:pt x="28895" y="39030"/>
                  </a:cubicBezTo>
                  <a:cubicBezTo>
                    <a:pt x="28366" y="40047"/>
                    <a:pt x="28204" y="40739"/>
                    <a:pt x="28041" y="41105"/>
                  </a:cubicBezTo>
                  <a:cubicBezTo>
                    <a:pt x="27919" y="41309"/>
                    <a:pt x="27878" y="41390"/>
                    <a:pt x="27756" y="41471"/>
                  </a:cubicBezTo>
                  <a:cubicBezTo>
                    <a:pt x="27675" y="41512"/>
                    <a:pt x="27512" y="41594"/>
                    <a:pt x="27227" y="41594"/>
                  </a:cubicBezTo>
                  <a:lnTo>
                    <a:pt x="27064" y="41594"/>
                  </a:lnTo>
                  <a:cubicBezTo>
                    <a:pt x="26779" y="41594"/>
                    <a:pt x="26372" y="41512"/>
                    <a:pt x="25884" y="41390"/>
                  </a:cubicBezTo>
                  <a:cubicBezTo>
                    <a:pt x="25192" y="41187"/>
                    <a:pt x="24419" y="40902"/>
                    <a:pt x="23808" y="40657"/>
                  </a:cubicBezTo>
                  <a:cubicBezTo>
                    <a:pt x="23523" y="40535"/>
                    <a:pt x="23279" y="40413"/>
                    <a:pt x="23076" y="40332"/>
                  </a:cubicBezTo>
                  <a:cubicBezTo>
                    <a:pt x="22913" y="40251"/>
                    <a:pt x="22791" y="40210"/>
                    <a:pt x="22791" y="40210"/>
                  </a:cubicBezTo>
                  <a:cubicBezTo>
                    <a:pt x="22750" y="40169"/>
                    <a:pt x="22669" y="40169"/>
                    <a:pt x="22587" y="40169"/>
                  </a:cubicBezTo>
                  <a:cubicBezTo>
                    <a:pt x="22587" y="40169"/>
                    <a:pt x="22099" y="40210"/>
                    <a:pt x="21529" y="40413"/>
                  </a:cubicBezTo>
                  <a:cubicBezTo>
                    <a:pt x="21244" y="40495"/>
                    <a:pt x="20960" y="40617"/>
                    <a:pt x="20715" y="40780"/>
                  </a:cubicBezTo>
                  <a:cubicBezTo>
                    <a:pt x="20430" y="40902"/>
                    <a:pt x="20227" y="41105"/>
                    <a:pt x="20105" y="41431"/>
                  </a:cubicBezTo>
                  <a:cubicBezTo>
                    <a:pt x="19942" y="41878"/>
                    <a:pt x="19739" y="42733"/>
                    <a:pt x="19535" y="43547"/>
                  </a:cubicBezTo>
                  <a:cubicBezTo>
                    <a:pt x="19430" y="43946"/>
                    <a:pt x="19336" y="44324"/>
                    <a:pt x="19269" y="44596"/>
                  </a:cubicBezTo>
                  <a:lnTo>
                    <a:pt x="19269" y="44596"/>
                  </a:lnTo>
                  <a:lnTo>
                    <a:pt x="898" y="36444"/>
                  </a:lnTo>
                  <a:lnTo>
                    <a:pt x="898" y="36444"/>
                  </a:lnTo>
                  <a:cubicBezTo>
                    <a:pt x="1673" y="35558"/>
                    <a:pt x="3627" y="33066"/>
                    <a:pt x="4599" y="29954"/>
                  </a:cubicBezTo>
                  <a:cubicBezTo>
                    <a:pt x="4884" y="28977"/>
                    <a:pt x="5006" y="27919"/>
                    <a:pt x="5006" y="26820"/>
                  </a:cubicBezTo>
                  <a:cubicBezTo>
                    <a:pt x="5006" y="23483"/>
                    <a:pt x="3948" y="20065"/>
                    <a:pt x="3948" y="20065"/>
                  </a:cubicBezTo>
                  <a:cubicBezTo>
                    <a:pt x="3948" y="20029"/>
                    <a:pt x="3948" y="19972"/>
                    <a:pt x="3948" y="19902"/>
                  </a:cubicBezTo>
                  <a:cubicBezTo>
                    <a:pt x="3867" y="19454"/>
                    <a:pt x="3785" y="18396"/>
                    <a:pt x="3785" y="17012"/>
                  </a:cubicBezTo>
                  <a:cubicBezTo>
                    <a:pt x="3785" y="14855"/>
                    <a:pt x="4030" y="11925"/>
                    <a:pt x="4966" y="9239"/>
                  </a:cubicBezTo>
                  <a:cubicBezTo>
                    <a:pt x="5902" y="6513"/>
                    <a:pt x="7529" y="4071"/>
                    <a:pt x="10338" y="2728"/>
                  </a:cubicBezTo>
                  <a:cubicBezTo>
                    <a:pt x="13512" y="1263"/>
                    <a:pt x="17297" y="693"/>
                    <a:pt x="20837" y="693"/>
                  </a:cubicBezTo>
                  <a:close/>
                  <a:moveTo>
                    <a:pt x="20837" y="1"/>
                  </a:moveTo>
                  <a:cubicBezTo>
                    <a:pt x="17215" y="1"/>
                    <a:pt x="13349" y="571"/>
                    <a:pt x="10053" y="2117"/>
                  </a:cubicBezTo>
                  <a:cubicBezTo>
                    <a:pt x="7000" y="3542"/>
                    <a:pt x="5291" y="6187"/>
                    <a:pt x="4314" y="8995"/>
                  </a:cubicBezTo>
                  <a:cubicBezTo>
                    <a:pt x="3338" y="11844"/>
                    <a:pt x="3093" y="14815"/>
                    <a:pt x="3093" y="17012"/>
                  </a:cubicBezTo>
                  <a:cubicBezTo>
                    <a:pt x="3093" y="18884"/>
                    <a:pt x="3297" y="20187"/>
                    <a:pt x="3297" y="20187"/>
                  </a:cubicBezTo>
                  <a:lnTo>
                    <a:pt x="3297" y="20268"/>
                  </a:lnTo>
                  <a:cubicBezTo>
                    <a:pt x="3297" y="20268"/>
                    <a:pt x="3297" y="20309"/>
                    <a:pt x="3338" y="20390"/>
                  </a:cubicBezTo>
                  <a:cubicBezTo>
                    <a:pt x="3541" y="21082"/>
                    <a:pt x="4355" y="24012"/>
                    <a:pt x="4355" y="26820"/>
                  </a:cubicBezTo>
                  <a:cubicBezTo>
                    <a:pt x="4355" y="27879"/>
                    <a:pt x="4233" y="28896"/>
                    <a:pt x="3948" y="29751"/>
                  </a:cubicBezTo>
                  <a:cubicBezTo>
                    <a:pt x="3378" y="31623"/>
                    <a:pt x="2402" y="33251"/>
                    <a:pt x="1588" y="34431"/>
                  </a:cubicBezTo>
                  <a:cubicBezTo>
                    <a:pt x="1181" y="35041"/>
                    <a:pt x="814" y="35489"/>
                    <a:pt x="530" y="35815"/>
                  </a:cubicBezTo>
                  <a:cubicBezTo>
                    <a:pt x="407" y="35977"/>
                    <a:pt x="285" y="36099"/>
                    <a:pt x="204" y="36221"/>
                  </a:cubicBezTo>
                  <a:lnTo>
                    <a:pt x="123" y="36303"/>
                  </a:lnTo>
                  <a:lnTo>
                    <a:pt x="82" y="36344"/>
                  </a:lnTo>
                  <a:cubicBezTo>
                    <a:pt x="1" y="36425"/>
                    <a:pt x="1" y="36506"/>
                    <a:pt x="1" y="36628"/>
                  </a:cubicBezTo>
                  <a:cubicBezTo>
                    <a:pt x="41" y="36751"/>
                    <a:pt x="123" y="36832"/>
                    <a:pt x="204" y="36873"/>
                  </a:cubicBezTo>
                  <a:lnTo>
                    <a:pt x="19372" y="45419"/>
                  </a:lnTo>
                  <a:cubicBezTo>
                    <a:pt x="19406" y="45436"/>
                    <a:pt x="19447" y="45446"/>
                    <a:pt x="19489" y="45446"/>
                  </a:cubicBezTo>
                  <a:cubicBezTo>
                    <a:pt x="19548" y="45446"/>
                    <a:pt x="19610" y="45426"/>
                    <a:pt x="19657" y="45378"/>
                  </a:cubicBezTo>
                  <a:cubicBezTo>
                    <a:pt x="19739" y="45338"/>
                    <a:pt x="19820" y="45256"/>
                    <a:pt x="19820" y="45175"/>
                  </a:cubicBezTo>
                  <a:cubicBezTo>
                    <a:pt x="19820" y="45175"/>
                    <a:pt x="19983" y="44483"/>
                    <a:pt x="20186" y="43710"/>
                  </a:cubicBezTo>
                  <a:cubicBezTo>
                    <a:pt x="20390" y="42896"/>
                    <a:pt x="20634" y="42041"/>
                    <a:pt x="20756" y="41675"/>
                  </a:cubicBezTo>
                  <a:cubicBezTo>
                    <a:pt x="20756" y="41594"/>
                    <a:pt x="20878" y="41471"/>
                    <a:pt x="21041" y="41349"/>
                  </a:cubicBezTo>
                  <a:cubicBezTo>
                    <a:pt x="21326" y="41187"/>
                    <a:pt x="21773" y="41024"/>
                    <a:pt x="22099" y="40942"/>
                  </a:cubicBezTo>
                  <a:cubicBezTo>
                    <a:pt x="22262" y="40902"/>
                    <a:pt x="22425" y="40861"/>
                    <a:pt x="22547" y="40861"/>
                  </a:cubicBezTo>
                  <a:lnTo>
                    <a:pt x="22574" y="40852"/>
                  </a:lnTo>
                  <a:lnTo>
                    <a:pt x="22574" y="40852"/>
                  </a:lnTo>
                  <a:cubicBezTo>
                    <a:pt x="22782" y="40948"/>
                    <a:pt x="23443" y="41251"/>
                    <a:pt x="24215" y="41553"/>
                  </a:cubicBezTo>
                  <a:cubicBezTo>
                    <a:pt x="24704" y="41716"/>
                    <a:pt x="25192" y="41919"/>
                    <a:pt x="25721" y="42041"/>
                  </a:cubicBezTo>
                  <a:cubicBezTo>
                    <a:pt x="26209" y="42204"/>
                    <a:pt x="26657" y="42285"/>
                    <a:pt x="27064" y="42285"/>
                  </a:cubicBezTo>
                  <a:lnTo>
                    <a:pt x="27268" y="42285"/>
                  </a:lnTo>
                  <a:cubicBezTo>
                    <a:pt x="27634" y="42245"/>
                    <a:pt x="27919" y="42163"/>
                    <a:pt x="28163" y="42000"/>
                  </a:cubicBezTo>
                  <a:cubicBezTo>
                    <a:pt x="28326" y="41878"/>
                    <a:pt x="28448" y="41756"/>
                    <a:pt x="28529" y="41553"/>
                  </a:cubicBezTo>
                  <a:cubicBezTo>
                    <a:pt x="28814" y="41064"/>
                    <a:pt x="28936" y="40413"/>
                    <a:pt x="29506" y="39355"/>
                  </a:cubicBezTo>
                  <a:cubicBezTo>
                    <a:pt x="29791" y="38826"/>
                    <a:pt x="30238" y="37809"/>
                    <a:pt x="30727" y="36547"/>
                  </a:cubicBezTo>
                  <a:cubicBezTo>
                    <a:pt x="31500" y="34675"/>
                    <a:pt x="32395" y="32192"/>
                    <a:pt x="33128" y="29995"/>
                  </a:cubicBezTo>
                  <a:cubicBezTo>
                    <a:pt x="33494" y="28896"/>
                    <a:pt x="33820" y="27879"/>
                    <a:pt x="34023" y="27024"/>
                  </a:cubicBezTo>
                  <a:cubicBezTo>
                    <a:pt x="34267" y="26169"/>
                    <a:pt x="34390" y="25477"/>
                    <a:pt x="34390" y="25030"/>
                  </a:cubicBezTo>
                  <a:cubicBezTo>
                    <a:pt x="34390" y="23850"/>
                    <a:pt x="33942" y="22954"/>
                    <a:pt x="33494" y="22222"/>
                  </a:cubicBezTo>
                  <a:cubicBezTo>
                    <a:pt x="33291" y="21855"/>
                    <a:pt x="33087" y="21530"/>
                    <a:pt x="32924" y="21245"/>
                  </a:cubicBezTo>
                  <a:cubicBezTo>
                    <a:pt x="32762" y="20960"/>
                    <a:pt x="32721" y="20716"/>
                    <a:pt x="32721" y="20553"/>
                  </a:cubicBezTo>
                  <a:cubicBezTo>
                    <a:pt x="32680" y="20146"/>
                    <a:pt x="32924" y="19536"/>
                    <a:pt x="33291" y="18762"/>
                  </a:cubicBezTo>
                  <a:cubicBezTo>
                    <a:pt x="33657" y="17989"/>
                    <a:pt x="34105" y="17094"/>
                    <a:pt x="34512" y="15954"/>
                  </a:cubicBezTo>
                  <a:cubicBezTo>
                    <a:pt x="34756" y="15222"/>
                    <a:pt x="34919" y="14326"/>
                    <a:pt x="35000" y="13350"/>
                  </a:cubicBezTo>
                  <a:cubicBezTo>
                    <a:pt x="35081" y="12414"/>
                    <a:pt x="35122" y="11478"/>
                    <a:pt x="35122" y="10664"/>
                  </a:cubicBezTo>
                  <a:cubicBezTo>
                    <a:pt x="35122" y="9606"/>
                    <a:pt x="35081" y="8873"/>
                    <a:pt x="35081" y="8832"/>
                  </a:cubicBezTo>
                  <a:lnTo>
                    <a:pt x="35081" y="8832"/>
                  </a:lnTo>
                  <a:lnTo>
                    <a:pt x="35081" y="8832"/>
                  </a:lnTo>
                  <a:cubicBezTo>
                    <a:pt x="35077" y="8631"/>
                    <a:pt x="35048" y="7708"/>
                    <a:pt x="34797" y="6594"/>
                  </a:cubicBezTo>
                  <a:cubicBezTo>
                    <a:pt x="34552" y="5332"/>
                    <a:pt x="34064" y="3786"/>
                    <a:pt x="33006" y="2728"/>
                  </a:cubicBezTo>
                  <a:cubicBezTo>
                    <a:pt x="32640" y="2361"/>
                    <a:pt x="32070" y="2036"/>
                    <a:pt x="31297" y="1751"/>
                  </a:cubicBezTo>
                  <a:cubicBezTo>
                    <a:pt x="29058" y="815"/>
                    <a:pt x="25111" y="1"/>
                    <a:pt x="208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35"/>
            <p:cNvSpPr/>
            <p:nvPr/>
          </p:nvSpPr>
          <p:spPr>
            <a:xfrm>
              <a:off x="2417125" y="1742250"/>
              <a:ext cx="1039825" cy="903125"/>
            </a:xfrm>
            <a:custGeom>
              <a:avLst/>
              <a:gdLst/>
              <a:ahLst/>
              <a:cxnLst/>
              <a:rect l="l" t="t" r="r" b="b"/>
              <a:pathLst>
                <a:path w="41593" h="36125" extrusionOk="0">
                  <a:moveTo>
                    <a:pt x="17525" y="0"/>
                  </a:moveTo>
                  <a:cubicBezTo>
                    <a:pt x="17069" y="0"/>
                    <a:pt x="16613" y="9"/>
                    <a:pt x="16157" y="26"/>
                  </a:cubicBezTo>
                  <a:cubicBezTo>
                    <a:pt x="8669" y="270"/>
                    <a:pt x="3175" y="2916"/>
                    <a:pt x="1587" y="7230"/>
                  </a:cubicBezTo>
                  <a:cubicBezTo>
                    <a:pt x="0" y="11584"/>
                    <a:pt x="2483" y="26805"/>
                    <a:pt x="2646" y="30875"/>
                  </a:cubicBezTo>
                  <a:cubicBezTo>
                    <a:pt x="2768" y="34944"/>
                    <a:pt x="5250" y="36125"/>
                    <a:pt x="8140" y="36125"/>
                  </a:cubicBezTo>
                  <a:cubicBezTo>
                    <a:pt x="11029" y="36125"/>
                    <a:pt x="13512" y="33601"/>
                    <a:pt x="14163" y="31404"/>
                  </a:cubicBezTo>
                  <a:cubicBezTo>
                    <a:pt x="14855" y="29165"/>
                    <a:pt x="15099" y="26927"/>
                    <a:pt x="15506" y="26398"/>
                  </a:cubicBezTo>
                  <a:cubicBezTo>
                    <a:pt x="15558" y="26322"/>
                    <a:pt x="15635" y="26290"/>
                    <a:pt x="15729" y="26290"/>
                  </a:cubicBezTo>
                  <a:cubicBezTo>
                    <a:pt x="16293" y="26290"/>
                    <a:pt x="17459" y="27456"/>
                    <a:pt x="17459" y="27456"/>
                  </a:cubicBezTo>
                  <a:cubicBezTo>
                    <a:pt x="17459" y="27456"/>
                    <a:pt x="18852" y="27854"/>
                    <a:pt x="19901" y="27854"/>
                  </a:cubicBezTo>
                  <a:cubicBezTo>
                    <a:pt x="20426" y="27854"/>
                    <a:pt x="20864" y="27755"/>
                    <a:pt x="21000" y="27456"/>
                  </a:cubicBezTo>
                  <a:cubicBezTo>
                    <a:pt x="21407" y="26520"/>
                    <a:pt x="20227" y="26276"/>
                    <a:pt x="21651" y="25747"/>
                  </a:cubicBezTo>
                  <a:cubicBezTo>
                    <a:pt x="23116" y="25218"/>
                    <a:pt x="26535" y="23102"/>
                    <a:pt x="26535" y="21026"/>
                  </a:cubicBezTo>
                  <a:cubicBezTo>
                    <a:pt x="26535" y="18910"/>
                    <a:pt x="22587" y="15369"/>
                    <a:pt x="24541" y="14840"/>
                  </a:cubicBezTo>
                  <a:cubicBezTo>
                    <a:pt x="25501" y="14585"/>
                    <a:pt x="27395" y="14519"/>
                    <a:pt x="29101" y="14519"/>
                  </a:cubicBezTo>
                  <a:cubicBezTo>
                    <a:pt x="30938" y="14519"/>
                    <a:pt x="32558" y="14596"/>
                    <a:pt x="32558" y="14596"/>
                  </a:cubicBezTo>
                  <a:cubicBezTo>
                    <a:pt x="32558" y="14596"/>
                    <a:pt x="28366" y="16549"/>
                    <a:pt x="30442" y="17485"/>
                  </a:cubicBezTo>
                  <a:cubicBezTo>
                    <a:pt x="30907" y="17682"/>
                    <a:pt x="31518" y="17779"/>
                    <a:pt x="32209" y="17779"/>
                  </a:cubicBezTo>
                  <a:cubicBezTo>
                    <a:pt x="34660" y="17779"/>
                    <a:pt x="38115" y="16565"/>
                    <a:pt x="39639" y="14311"/>
                  </a:cubicBezTo>
                  <a:cubicBezTo>
                    <a:pt x="41593" y="11421"/>
                    <a:pt x="38866" y="6863"/>
                    <a:pt x="35040" y="4340"/>
                  </a:cubicBezTo>
                  <a:cubicBezTo>
                    <a:pt x="31486" y="2009"/>
                    <a:pt x="24558" y="0"/>
                    <a:pt x="175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35"/>
            <p:cNvSpPr/>
            <p:nvPr/>
          </p:nvSpPr>
          <p:spPr>
            <a:xfrm>
              <a:off x="2435425" y="1733725"/>
              <a:ext cx="997100" cy="919800"/>
            </a:xfrm>
            <a:custGeom>
              <a:avLst/>
              <a:gdLst/>
              <a:ahLst/>
              <a:cxnLst/>
              <a:rect l="l" t="t" r="r" b="b"/>
              <a:pathLst>
                <a:path w="39884" h="36792" extrusionOk="0">
                  <a:moveTo>
                    <a:pt x="16893" y="692"/>
                  </a:moveTo>
                  <a:cubicBezTo>
                    <a:pt x="23823" y="692"/>
                    <a:pt x="30680" y="2709"/>
                    <a:pt x="34146" y="4966"/>
                  </a:cubicBezTo>
                  <a:cubicBezTo>
                    <a:pt x="35570" y="5902"/>
                    <a:pt x="36832" y="7164"/>
                    <a:pt x="37768" y="8507"/>
                  </a:cubicBezTo>
                  <a:cubicBezTo>
                    <a:pt x="38663" y="9809"/>
                    <a:pt x="39233" y="11233"/>
                    <a:pt x="39233" y="12454"/>
                  </a:cubicBezTo>
                  <a:cubicBezTo>
                    <a:pt x="39233" y="13187"/>
                    <a:pt x="39029" y="13879"/>
                    <a:pt x="38622" y="14489"/>
                  </a:cubicBezTo>
                  <a:cubicBezTo>
                    <a:pt x="37930" y="15507"/>
                    <a:pt x="36750" y="16361"/>
                    <a:pt x="35407" y="16931"/>
                  </a:cubicBezTo>
                  <a:cubicBezTo>
                    <a:pt x="34105" y="17501"/>
                    <a:pt x="32681" y="17786"/>
                    <a:pt x="31500" y="17786"/>
                  </a:cubicBezTo>
                  <a:cubicBezTo>
                    <a:pt x="30849" y="17786"/>
                    <a:pt x="30279" y="17664"/>
                    <a:pt x="29872" y="17501"/>
                  </a:cubicBezTo>
                  <a:cubicBezTo>
                    <a:pt x="29669" y="17419"/>
                    <a:pt x="29588" y="17338"/>
                    <a:pt x="29547" y="17297"/>
                  </a:cubicBezTo>
                  <a:lnTo>
                    <a:pt x="29465" y="17175"/>
                  </a:lnTo>
                  <a:cubicBezTo>
                    <a:pt x="29465" y="17134"/>
                    <a:pt x="29506" y="17053"/>
                    <a:pt x="29547" y="16972"/>
                  </a:cubicBezTo>
                  <a:cubicBezTo>
                    <a:pt x="29710" y="16605"/>
                    <a:pt x="30361" y="16158"/>
                    <a:pt x="30890" y="15791"/>
                  </a:cubicBezTo>
                  <a:cubicBezTo>
                    <a:pt x="31175" y="15629"/>
                    <a:pt x="31460" y="15507"/>
                    <a:pt x="31663" y="15384"/>
                  </a:cubicBezTo>
                  <a:cubicBezTo>
                    <a:pt x="31744" y="15344"/>
                    <a:pt x="31826" y="15303"/>
                    <a:pt x="31867" y="15262"/>
                  </a:cubicBezTo>
                  <a:lnTo>
                    <a:pt x="31948" y="15222"/>
                  </a:lnTo>
                  <a:cubicBezTo>
                    <a:pt x="32111" y="15181"/>
                    <a:pt x="32192" y="15018"/>
                    <a:pt x="32151" y="14855"/>
                  </a:cubicBezTo>
                  <a:cubicBezTo>
                    <a:pt x="32111" y="14693"/>
                    <a:pt x="31989" y="14611"/>
                    <a:pt x="31826" y="14571"/>
                  </a:cubicBezTo>
                  <a:cubicBezTo>
                    <a:pt x="31826" y="14571"/>
                    <a:pt x="30320" y="14530"/>
                    <a:pt x="28570" y="14530"/>
                  </a:cubicBezTo>
                  <a:cubicBezTo>
                    <a:pt x="27675" y="14530"/>
                    <a:pt x="26739" y="14530"/>
                    <a:pt x="25884" y="14571"/>
                  </a:cubicBezTo>
                  <a:cubicBezTo>
                    <a:pt x="25029" y="14652"/>
                    <a:pt x="24256" y="14733"/>
                    <a:pt x="23727" y="14855"/>
                  </a:cubicBezTo>
                  <a:cubicBezTo>
                    <a:pt x="23483" y="14937"/>
                    <a:pt x="23279" y="15059"/>
                    <a:pt x="23117" y="15222"/>
                  </a:cubicBezTo>
                  <a:cubicBezTo>
                    <a:pt x="22995" y="15384"/>
                    <a:pt x="22913" y="15629"/>
                    <a:pt x="22913" y="15832"/>
                  </a:cubicBezTo>
                  <a:cubicBezTo>
                    <a:pt x="22913" y="16239"/>
                    <a:pt x="23117" y="16687"/>
                    <a:pt x="23361" y="17134"/>
                  </a:cubicBezTo>
                  <a:cubicBezTo>
                    <a:pt x="23727" y="17826"/>
                    <a:pt x="24256" y="18600"/>
                    <a:pt x="24704" y="19373"/>
                  </a:cubicBezTo>
                  <a:cubicBezTo>
                    <a:pt x="25152" y="20105"/>
                    <a:pt x="25436" y="20838"/>
                    <a:pt x="25436" y="21367"/>
                  </a:cubicBezTo>
                  <a:cubicBezTo>
                    <a:pt x="25436" y="21774"/>
                    <a:pt x="25274" y="22262"/>
                    <a:pt x="24948" y="22710"/>
                  </a:cubicBezTo>
                  <a:cubicBezTo>
                    <a:pt x="24460" y="23402"/>
                    <a:pt x="23686" y="24094"/>
                    <a:pt x="22913" y="24623"/>
                  </a:cubicBezTo>
                  <a:cubicBezTo>
                    <a:pt x="22140" y="25193"/>
                    <a:pt x="21326" y="25599"/>
                    <a:pt x="20797" y="25762"/>
                  </a:cubicBezTo>
                  <a:cubicBezTo>
                    <a:pt x="20512" y="25884"/>
                    <a:pt x="20268" y="25966"/>
                    <a:pt x="20105" y="26129"/>
                  </a:cubicBezTo>
                  <a:cubicBezTo>
                    <a:pt x="20024" y="26169"/>
                    <a:pt x="19983" y="26251"/>
                    <a:pt x="19902" y="26373"/>
                  </a:cubicBezTo>
                  <a:cubicBezTo>
                    <a:pt x="19861" y="26454"/>
                    <a:pt x="19861" y="26576"/>
                    <a:pt x="19861" y="26658"/>
                  </a:cubicBezTo>
                  <a:cubicBezTo>
                    <a:pt x="19861" y="26861"/>
                    <a:pt x="19902" y="26983"/>
                    <a:pt x="19942" y="27105"/>
                  </a:cubicBezTo>
                  <a:cubicBezTo>
                    <a:pt x="19983" y="27227"/>
                    <a:pt x="20024" y="27309"/>
                    <a:pt x="20024" y="27390"/>
                  </a:cubicBezTo>
                  <a:cubicBezTo>
                    <a:pt x="20024" y="27472"/>
                    <a:pt x="20024" y="27553"/>
                    <a:pt x="19942" y="27675"/>
                  </a:cubicBezTo>
                  <a:cubicBezTo>
                    <a:pt x="19942" y="27675"/>
                    <a:pt x="19902" y="27756"/>
                    <a:pt x="19780" y="27797"/>
                  </a:cubicBezTo>
                  <a:cubicBezTo>
                    <a:pt x="19664" y="27826"/>
                    <a:pt x="19529" y="27855"/>
                    <a:pt x="19373" y="27855"/>
                  </a:cubicBezTo>
                  <a:cubicBezTo>
                    <a:pt x="19309" y="27855"/>
                    <a:pt x="19241" y="27850"/>
                    <a:pt x="19169" y="27838"/>
                  </a:cubicBezTo>
                  <a:cubicBezTo>
                    <a:pt x="19102" y="27843"/>
                    <a:pt x="19034" y="27846"/>
                    <a:pt x="18965" y="27846"/>
                  </a:cubicBezTo>
                  <a:cubicBezTo>
                    <a:pt x="18526" y="27846"/>
                    <a:pt x="18044" y="27745"/>
                    <a:pt x="17623" y="27675"/>
                  </a:cubicBezTo>
                  <a:cubicBezTo>
                    <a:pt x="17378" y="27594"/>
                    <a:pt x="17175" y="27553"/>
                    <a:pt x="17053" y="27512"/>
                  </a:cubicBezTo>
                  <a:cubicBezTo>
                    <a:pt x="16988" y="27496"/>
                    <a:pt x="16936" y="27486"/>
                    <a:pt x="16897" y="27480"/>
                  </a:cubicBezTo>
                  <a:lnTo>
                    <a:pt x="16897" y="27480"/>
                  </a:lnTo>
                  <a:cubicBezTo>
                    <a:pt x="16786" y="27375"/>
                    <a:pt x="16562" y="27169"/>
                    <a:pt x="16280" y="26942"/>
                  </a:cubicBezTo>
                  <a:cubicBezTo>
                    <a:pt x="16117" y="26780"/>
                    <a:pt x="15873" y="26658"/>
                    <a:pt x="15669" y="26536"/>
                  </a:cubicBezTo>
                  <a:cubicBezTo>
                    <a:pt x="15466" y="26413"/>
                    <a:pt x="15262" y="26291"/>
                    <a:pt x="14977" y="26291"/>
                  </a:cubicBezTo>
                  <a:cubicBezTo>
                    <a:pt x="14814" y="26291"/>
                    <a:pt x="14611" y="26373"/>
                    <a:pt x="14489" y="26536"/>
                  </a:cubicBezTo>
                  <a:cubicBezTo>
                    <a:pt x="14326" y="26739"/>
                    <a:pt x="14245" y="26983"/>
                    <a:pt x="14163" y="27349"/>
                  </a:cubicBezTo>
                  <a:cubicBezTo>
                    <a:pt x="13878" y="28326"/>
                    <a:pt x="13594" y="29995"/>
                    <a:pt x="13105" y="31623"/>
                  </a:cubicBezTo>
                  <a:cubicBezTo>
                    <a:pt x="12820" y="32681"/>
                    <a:pt x="12047" y="33820"/>
                    <a:pt x="11030" y="34675"/>
                  </a:cubicBezTo>
                  <a:cubicBezTo>
                    <a:pt x="10012" y="35530"/>
                    <a:pt x="8751" y="36099"/>
                    <a:pt x="7408" y="36099"/>
                  </a:cubicBezTo>
                  <a:cubicBezTo>
                    <a:pt x="6024" y="36099"/>
                    <a:pt x="4762" y="35814"/>
                    <a:pt x="3826" y="35082"/>
                  </a:cubicBezTo>
                  <a:cubicBezTo>
                    <a:pt x="2931" y="34349"/>
                    <a:pt x="2320" y="33169"/>
                    <a:pt x="2239" y="31175"/>
                  </a:cubicBezTo>
                  <a:cubicBezTo>
                    <a:pt x="2198" y="29588"/>
                    <a:pt x="1791" y="26454"/>
                    <a:pt x="1425" y="22873"/>
                  </a:cubicBezTo>
                  <a:cubicBezTo>
                    <a:pt x="1018" y="19332"/>
                    <a:pt x="652" y="15344"/>
                    <a:pt x="652" y="12251"/>
                  </a:cubicBezTo>
                  <a:cubicBezTo>
                    <a:pt x="652" y="10297"/>
                    <a:pt x="815" y="8629"/>
                    <a:pt x="1181" y="7693"/>
                  </a:cubicBezTo>
                  <a:cubicBezTo>
                    <a:pt x="1914" y="5617"/>
                    <a:pt x="3623" y="3949"/>
                    <a:pt x="6065" y="2728"/>
                  </a:cubicBezTo>
                  <a:cubicBezTo>
                    <a:pt x="8506" y="1547"/>
                    <a:pt x="11722" y="815"/>
                    <a:pt x="15425" y="693"/>
                  </a:cubicBezTo>
                  <a:lnTo>
                    <a:pt x="16687" y="693"/>
                  </a:lnTo>
                  <a:cubicBezTo>
                    <a:pt x="16755" y="692"/>
                    <a:pt x="16824" y="692"/>
                    <a:pt x="16893" y="692"/>
                  </a:cubicBezTo>
                  <a:close/>
                  <a:moveTo>
                    <a:pt x="15425" y="1"/>
                  </a:moveTo>
                  <a:cubicBezTo>
                    <a:pt x="11640" y="164"/>
                    <a:pt x="8344" y="896"/>
                    <a:pt x="5780" y="2158"/>
                  </a:cubicBezTo>
                  <a:cubicBezTo>
                    <a:pt x="3216" y="3379"/>
                    <a:pt x="1344" y="5210"/>
                    <a:pt x="530" y="7449"/>
                  </a:cubicBezTo>
                  <a:cubicBezTo>
                    <a:pt x="123" y="8588"/>
                    <a:pt x="1" y="10257"/>
                    <a:pt x="1" y="12251"/>
                  </a:cubicBezTo>
                  <a:cubicBezTo>
                    <a:pt x="1" y="15425"/>
                    <a:pt x="367" y="19373"/>
                    <a:pt x="733" y="22954"/>
                  </a:cubicBezTo>
                  <a:cubicBezTo>
                    <a:pt x="1140" y="26536"/>
                    <a:pt x="1507" y="29710"/>
                    <a:pt x="1547" y="31216"/>
                  </a:cubicBezTo>
                  <a:cubicBezTo>
                    <a:pt x="1629" y="33291"/>
                    <a:pt x="2320" y="34756"/>
                    <a:pt x="3419" y="35611"/>
                  </a:cubicBezTo>
                  <a:cubicBezTo>
                    <a:pt x="4518" y="36506"/>
                    <a:pt x="5943" y="36791"/>
                    <a:pt x="7408" y="36791"/>
                  </a:cubicBezTo>
                  <a:cubicBezTo>
                    <a:pt x="8954" y="36791"/>
                    <a:pt x="10379" y="36140"/>
                    <a:pt x="11477" y="35204"/>
                  </a:cubicBezTo>
                  <a:cubicBezTo>
                    <a:pt x="12617" y="34227"/>
                    <a:pt x="13431" y="33006"/>
                    <a:pt x="13756" y="31826"/>
                  </a:cubicBezTo>
                  <a:cubicBezTo>
                    <a:pt x="14123" y="30687"/>
                    <a:pt x="14326" y="29547"/>
                    <a:pt x="14530" y="28652"/>
                  </a:cubicBezTo>
                  <a:cubicBezTo>
                    <a:pt x="14652" y="28204"/>
                    <a:pt x="14733" y="27838"/>
                    <a:pt x="14814" y="27512"/>
                  </a:cubicBezTo>
                  <a:cubicBezTo>
                    <a:pt x="14881" y="27279"/>
                    <a:pt x="14947" y="27074"/>
                    <a:pt x="14992" y="26984"/>
                  </a:cubicBezTo>
                  <a:lnTo>
                    <a:pt x="14992" y="26984"/>
                  </a:lnTo>
                  <a:cubicBezTo>
                    <a:pt x="15048" y="26991"/>
                    <a:pt x="15196" y="27031"/>
                    <a:pt x="15344" y="27105"/>
                  </a:cubicBezTo>
                  <a:cubicBezTo>
                    <a:pt x="15588" y="27268"/>
                    <a:pt x="15873" y="27472"/>
                    <a:pt x="16117" y="27675"/>
                  </a:cubicBezTo>
                  <a:cubicBezTo>
                    <a:pt x="16239" y="27756"/>
                    <a:pt x="16320" y="27879"/>
                    <a:pt x="16402" y="27919"/>
                  </a:cubicBezTo>
                  <a:cubicBezTo>
                    <a:pt x="16442" y="28001"/>
                    <a:pt x="16483" y="28041"/>
                    <a:pt x="16483" y="28041"/>
                  </a:cubicBezTo>
                  <a:lnTo>
                    <a:pt x="16646" y="28123"/>
                  </a:lnTo>
                  <a:cubicBezTo>
                    <a:pt x="16646" y="28123"/>
                    <a:pt x="18070" y="28530"/>
                    <a:pt x="19169" y="28530"/>
                  </a:cubicBezTo>
                  <a:cubicBezTo>
                    <a:pt x="19454" y="28530"/>
                    <a:pt x="19739" y="28530"/>
                    <a:pt x="19983" y="28448"/>
                  </a:cubicBezTo>
                  <a:cubicBezTo>
                    <a:pt x="20227" y="28367"/>
                    <a:pt x="20471" y="28204"/>
                    <a:pt x="20593" y="27919"/>
                  </a:cubicBezTo>
                  <a:cubicBezTo>
                    <a:pt x="20675" y="27756"/>
                    <a:pt x="20716" y="27553"/>
                    <a:pt x="20716" y="27390"/>
                  </a:cubicBezTo>
                  <a:cubicBezTo>
                    <a:pt x="20716" y="27187"/>
                    <a:pt x="20634" y="26983"/>
                    <a:pt x="20593" y="26861"/>
                  </a:cubicBezTo>
                  <a:cubicBezTo>
                    <a:pt x="20553" y="26739"/>
                    <a:pt x="20512" y="26658"/>
                    <a:pt x="20512" y="26658"/>
                  </a:cubicBezTo>
                  <a:lnTo>
                    <a:pt x="20553" y="26658"/>
                  </a:lnTo>
                  <a:cubicBezTo>
                    <a:pt x="20593" y="26617"/>
                    <a:pt x="20716" y="26495"/>
                    <a:pt x="21041" y="26413"/>
                  </a:cubicBezTo>
                  <a:cubicBezTo>
                    <a:pt x="21814" y="26129"/>
                    <a:pt x="23035" y="25437"/>
                    <a:pt x="24134" y="24582"/>
                  </a:cubicBezTo>
                  <a:cubicBezTo>
                    <a:pt x="24663" y="24134"/>
                    <a:pt x="25152" y="23646"/>
                    <a:pt x="25518" y="23117"/>
                  </a:cubicBezTo>
                  <a:cubicBezTo>
                    <a:pt x="25884" y="22547"/>
                    <a:pt x="26128" y="21977"/>
                    <a:pt x="26128" y="21367"/>
                  </a:cubicBezTo>
                  <a:cubicBezTo>
                    <a:pt x="26128" y="20838"/>
                    <a:pt x="25925" y="20350"/>
                    <a:pt x="25681" y="19820"/>
                  </a:cubicBezTo>
                  <a:cubicBezTo>
                    <a:pt x="25314" y="19047"/>
                    <a:pt x="24785" y="18233"/>
                    <a:pt x="24338" y="17501"/>
                  </a:cubicBezTo>
                  <a:cubicBezTo>
                    <a:pt x="24134" y="17134"/>
                    <a:pt x="23931" y="16809"/>
                    <a:pt x="23809" y="16524"/>
                  </a:cubicBezTo>
                  <a:cubicBezTo>
                    <a:pt x="23686" y="16239"/>
                    <a:pt x="23605" y="15995"/>
                    <a:pt x="23605" y="15832"/>
                  </a:cubicBezTo>
                  <a:cubicBezTo>
                    <a:pt x="23605" y="15751"/>
                    <a:pt x="23646" y="15669"/>
                    <a:pt x="23646" y="15629"/>
                  </a:cubicBezTo>
                  <a:cubicBezTo>
                    <a:pt x="23686" y="15629"/>
                    <a:pt x="23768" y="15547"/>
                    <a:pt x="23890" y="15507"/>
                  </a:cubicBezTo>
                  <a:cubicBezTo>
                    <a:pt x="24338" y="15384"/>
                    <a:pt x="25070" y="15303"/>
                    <a:pt x="25925" y="15262"/>
                  </a:cubicBezTo>
                  <a:cubicBezTo>
                    <a:pt x="26739" y="15222"/>
                    <a:pt x="27675" y="15181"/>
                    <a:pt x="28570" y="15181"/>
                  </a:cubicBezTo>
                  <a:cubicBezTo>
                    <a:pt x="29289" y="15181"/>
                    <a:pt x="29979" y="15210"/>
                    <a:pt x="30544" y="15219"/>
                  </a:cubicBezTo>
                  <a:lnTo>
                    <a:pt x="30544" y="15219"/>
                  </a:lnTo>
                  <a:cubicBezTo>
                    <a:pt x="30457" y="15272"/>
                    <a:pt x="30368" y="15327"/>
                    <a:pt x="30279" y="15384"/>
                  </a:cubicBezTo>
                  <a:cubicBezTo>
                    <a:pt x="29954" y="15629"/>
                    <a:pt x="29588" y="15873"/>
                    <a:pt x="29303" y="16158"/>
                  </a:cubicBezTo>
                  <a:cubicBezTo>
                    <a:pt x="29181" y="16321"/>
                    <a:pt x="29058" y="16443"/>
                    <a:pt x="28936" y="16605"/>
                  </a:cubicBezTo>
                  <a:cubicBezTo>
                    <a:pt x="28855" y="16768"/>
                    <a:pt x="28814" y="16972"/>
                    <a:pt x="28814" y="17175"/>
                  </a:cubicBezTo>
                  <a:cubicBezTo>
                    <a:pt x="28774" y="17379"/>
                    <a:pt x="28855" y="17582"/>
                    <a:pt x="29018" y="17745"/>
                  </a:cubicBezTo>
                  <a:cubicBezTo>
                    <a:pt x="29140" y="17908"/>
                    <a:pt x="29343" y="18030"/>
                    <a:pt x="29588" y="18111"/>
                  </a:cubicBezTo>
                  <a:cubicBezTo>
                    <a:pt x="30117" y="18355"/>
                    <a:pt x="30768" y="18477"/>
                    <a:pt x="31500" y="18477"/>
                  </a:cubicBezTo>
                  <a:cubicBezTo>
                    <a:pt x="32803" y="18477"/>
                    <a:pt x="34308" y="18152"/>
                    <a:pt x="35692" y="17541"/>
                  </a:cubicBezTo>
                  <a:cubicBezTo>
                    <a:pt x="37076" y="16931"/>
                    <a:pt x="38378" y="16036"/>
                    <a:pt x="39192" y="14855"/>
                  </a:cubicBezTo>
                  <a:cubicBezTo>
                    <a:pt x="39680" y="14123"/>
                    <a:pt x="39884" y="13309"/>
                    <a:pt x="39884" y="12454"/>
                  </a:cubicBezTo>
                  <a:cubicBezTo>
                    <a:pt x="39884" y="11030"/>
                    <a:pt x="39273" y="9524"/>
                    <a:pt x="38337" y="8100"/>
                  </a:cubicBezTo>
                  <a:cubicBezTo>
                    <a:pt x="37361" y="6675"/>
                    <a:pt x="36018" y="5373"/>
                    <a:pt x="34512" y="4396"/>
                  </a:cubicBezTo>
                  <a:cubicBezTo>
                    <a:pt x="30808" y="1995"/>
                    <a:pt x="23809" y="1"/>
                    <a:pt x="166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35"/>
            <p:cNvSpPr/>
            <p:nvPr/>
          </p:nvSpPr>
          <p:spPr>
            <a:xfrm>
              <a:off x="2586000" y="2406000"/>
              <a:ext cx="59050" cy="52500"/>
            </a:xfrm>
            <a:custGeom>
              <a:avLst/>
              <a:gdLst/>
              <a:ahLst/>
              <a:cxnLst/>
              <a:rect l="l" t="t" r="r" b="b"/>
              <a:pathLst>
                <a:path w="2362" h="2100" extrusionOk="0">
                  <a:moveTo>
                    <a:pt x="1970" y="1"/>
                  </a:moveTo>
                  <a:cubicBezTo>
                    <a:pt x="1883" y="1"/>
                    <a:pt x="1792" y="31"/>
                    <a:pt x="1710" y="92"/>
                  </a:cubicBezTo>
                  <a:cubicBezTo>
                    <a:pt x="1303" y="581"/>
                    <a:pt x="815" y="1028"/>
                    <a:pt x="164" y="1476"/>
                  </a:cubicBezTo>
                  <a:cubicBezTo>
                    <a:pt x="42" y="1598"/>
                    <a:pt x="1" y="1801"/>
                    <a:pt x="82" y="1964"/>
                  </a:cubicBezTo>
                  <a:cubicBezTo>
                    <a:pt x="154" y="2060"/>
                    <a:pt x="253" y="2099"/>
                    <a:pt x="356" y="2099"/>
                  </a:cubicBezTo>
                  <a:cubicBezTo>
                    <a:pt x="429" y="2099"/>
                    <a:pt x="503" y="2079"/>
                    <a:pt x="571" y="2046"/>
                  </a:cubicBezTo>
                  <a:cubicBezTo>
                    <a:pt x="1222" y="1557"/>
                    <a:pt x="1792" y="1069"/>
                    <a:pt x="2239" y="581"/>
                  </a:cubicBezTo>
                  <a:cubicBezTo>
                    <a:pt x="2361" y="418"/>
                    <a:pt x="2361" y="214"/>
                    <a:pt x="2199" y="92"/>
                  </a:cubicBezTo>
                  <a:cubicBezTo>
                    <a:pt x="2138" y="31"/>
                    <a:pt x="2056" y="1"/>
                    <a:pt x="19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35"/>
            <p:cNvSpPr/>
            <p:nvPr/>
          </p:nvSpPr>
          <p:spPr>
            <a:xfrm>
              <a:off x="2671475" y="1981950"/>
              <a:ext cx="727475" cy="348225"/>
            </a:xfrm>
            <a:custGeom>
              <a:avLst/>
              <a:gdLst/>
              <a:ahLst/>
              <a:cxnLst/>
              <a:rect l="l" t="t" r="r" b="b"/>
              <a:pathLst>
                <a:path w="29099" h="13929" extrusionOk="0">
                  <a:moveTo>
                    <a:pt x="28714" y="0"/>
                  </a:moveTo>
                  <a:cubicBezTo>
                    <a:pt x="28604" y="0"/>
                    <a:pt x="28500" y="45"/>
                    <a:pt x="28448" y="124"/>
                  </a:cubicBezTo>
                  <a:cubicBezTo>
                    <a:pt x="28407" y="124"/>
                    <a:pt x="27593" y="1345"/>
                    <a:pt x="24256" y="2200"/>
                  </a:cubicBezTo>
                  <a:cubicBezTo>
                    <a:pt x="23890" y="2281"/>
                    <a:pt x="23483" y="2322"/>
                    <a:pt x="23035" y="2322"/>
                  </a:cubicBezTo>
                  <a:cubicBezTo>
                    <a:pt x="20756" y="2322"/>
                    <a:pt x="17337" y="1386"/>
                    <a:pt x="13349" y="1345"/>
                  </a:cubicBezTo>
                  <a:cubicBezTo>
                    <a:pt x="10785" y="1345"/>
                    <a:pt x="8018" y="1752"/>
                    <a:pt x="5128" y="3095"/>
                  </a:cubicBezTo>
                  <a:cubicBezTo>
                    <a:pt x="3745" y="3746"/>
                    <a:pt x="2727" y="4479"/>
                    <a:pt x="2035" y="5293"/>
                  </a:cubicBezTo>
                  <a:cubicBezTo>
                    <a:pt x="977" y="6554"/>
                    <a:pt x="652" y="7938"/>
                    <a:pt x="489" y="9322"/>
                  </a:cubicBezTo>
                  <a:cubicBezTo>
                    <a:pt x="326" y="10705"/>
                    <a:pt x="326" y="12130"/>
                    <a:pt x="41" y="13514"/>
                  </a:cubicBezTo>
                  <a:cubicBezTo>
                    <a:pt x="0" y="13676"/>
                    <a:pt x="123" y="13880"/>
                    <a:pt x="326" y="13920"/>
                  </a:cubicBezTo>
                  <a:cubicBezTo>
                    <a:pt x="347" y="13926"/>
                    <a:pt x="369" y="13928"/>
                    <a:pt x="391" y="13928"/>
                  </a:cubicBezTo>
                  <a:cubicBezTo>
                    <a:pt x="539" y="13928"/>
                    <a:pt x="698" y="13813"/>
                    <a:pt x="733" y="13636"/>
                  </a:cubicBezTo>
                  <a:cubicBezTo>
                    <a:pt x="1099" y="11682"/>
                    <a:pt x="937" y="9769"/>
                    <a:pt x="1384" y="8101"/>
                  </a:cubicBezTo>
                  <a:cubicBezTo>
                    <a:pt x="1588" y="7246"/>
                    <a:pt x="1954" y="6473"/>
                    <a:pt x="2564" y="5740"/>
                  </a:cubicBezTo>
                  <a:cubicBezTo>
                    <a:pt x="3175" y="5008"/>
                    <a:pt x="4070" y="4316"/>
                    <a:pt x="5413" y="3705"/>
                  </a:cubicBezTo>
                  <a:cubicBezTo>
                    <a:pt x="8181" y="2444"/>
                    <a:pt x="10867" y="2037"/>
                    <a:pt x="13349" y="2037"/>
                  </a:cubicBezTo>
                  <a:cubicBezTo>
                    <a:pt x="17215" y="2037"/>
                    <a:pt x="20593" y="2973"/>
                    <a:pt x="23035" y="3014"/>
                  </a:cubicBezTo>
                  <a:cubicBezTo>
                    <a:pt x="23523" y="3014"/>
                    <a:pt x="23971" y="2973"/>
                    <a:pt x="24419" y="2851"/>
                  </a:cubicBezTo>
                  <a:cubicBezTo>
                    <a:pt x="28000" y="1956"/>
                    <a:pt x="28936" y="572"/>
                    <a:pt x="28977" y="531"/>
                  </a:cubicBezTo>
                  <a:cubicBezTo>
                    <a:pt x="29099" y="368"/>
                    <a:pt x="29058" y="165"/>
                    <a:pt x="28895" y="43"/>
                  </a:cubicBezTo>
                  <a:cubicBezTo>
                    <a:pt x="28838" y="14"/>
                    <a:pt x="28775" y="0"/>
                    <a:pt x="287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35"/>
            <p:cNvSpPr/>
            <p:nvPr/>
          </p:nvSpPr>
          <p:spPr>
            <a:xfrm>
              <a:off x="2657225" y="2145625"/>
              <a:ext cx="358175" cy="400300"/>
            </a:xfrm>
            <a:custGeom>
              <a:avLst/>
              <a:gdLst/>
              <a:ahLst/>
              <a:cxnLst/>
              <a:rect l="l" t="t" r="r" b="b"/>
              <a:pathLst>
                <a:path w="14327" h="16012" extrusionOk="0">
                  <a:moveTo>
                    <a:pt x="13971" y="1"/>
                  </a:moveTo>
                  <a:cubicBezTo>
                    <a:pt x="13953" y="1"/>
                    <a:pt x="13936" y="3"/>
                    <a:pt x="13919" y="7"/>
                  </a:cubicBezTo>
                  <a:cubicBezTo>
                    <a:pt x="13838" y="7"/>
                    <a:pt x="10867" y="496"/>
                    <a:pt x="8628" y="4321"/>
                  </a:cubicBezTo>
                  <a:cubicBezTo>
                    <a:pt x="7489" y="6275"/>
                    <a:pt x="7001" y="8635"/>
                    <a:pt x="5983" y="10670"/>
                  </a:cubicBezTo>
                  <a:cubicBezTo>
                    <a:pt x="5495" y="11728"/>
                    <a:pt x="4844" y="12664"/>
                    <a:pt x="3948" y="13478"/>
                  </a:cubicBezTo>
                  <a:cubicBezTo>
                    <a:pt x="3053" y="14251"/>
                    <a:pt x="1873" y="14943"/>
                    <a:pt x="286" y="15350"/>
                  </a:cubicBezTo>
                  <a:cubicBezTo>
                    <a:pt x="123" y="15391"/>
                    <a:pt x="1" y="15594"/>
                    <a:pt x="41" y="15757"/>
                  </a:cubicBezTo>
                  <a:cubicBezTo>
                    <a:pt x="75" y="15927"/>
                    <a:pt x="222" y="16011"/>
                    <a:pt x="365" y="16011"/>
                  </a:cubicBezTo>
                  <a:cubicBezTo>
                    <a:pt x="393" y="16011"/>
                    <a:pt x="421" y="16008"/>
                    <a:pt x="448" y="16001"/>
                  </a:cubicBezTo>
                  <a:cubicBezTo>
                    <a:pt x="2158" y="15554"/>
                    <a:pt x="3419" y="14862"/>
                    <a:pt x="4396" y="13966"/>
                  </a:cubicBezTo>
                  <a:cubicBezTo>
                    <a:pt x="5861" y="12664"/>
                    <a:pt x="6675" y="10996"/>
                    <a:pt x="7285" y="9327"/>
                  </a:cubicBezTo>
                  <a:cubicBezTo>
                    <a:pt x="7937" y="7699"/>
                    <a:pt x="8425" y="6030"/>
                    <a:pt x="9198" y="4687"/>
                  </a:cubicBezTo>
                  <a:cubicBezTo>
                    <a:pt x="10256" y="2856"/>
                    <a:pt x="11477" y="1879"/>
                    <a:pt x="12413" y="1310"/>
                  </a:cubicBezTo>
                  <a:cubicBezTo>
                    <a:pt x="12902" y="1065"/>
                    <a:pt x="13309" y="903"/>
                    <a:pt x="13594" y="781"/>
                  </a:cubicBezTo>
                  <a:cubicBezTo>
                    <a:pt x="13716" y="740"/>
                    <a:pt x="13838" y="740"/>
                    <a:pt x="13919" y="699"/>
                  </a:cubicBezTo>
                  <a:lnTo>
                    <a:pt x="14001" y="699"/>
                  </a:lnTo>
                  <a:cubicBezTo>
                    <a:pt x="14204" y="658"/>
                    <a:pt x="14326" y="496"/>
                    <a:pt x="14285" y="292"/>
                  </a:cubicBezTo>
                  <a:cubicBezTo>
                    <a:pt x="14249" y="147"/>
                    <a:pt x="14115" y="1"/>
                    <a:pt x="139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35"/>
            <p:cNvSpPr/>
            <p:nvPr/>
          </p:nvSpPr>
          <p:spPr>
            <a:xfrm>
              <a:off x="2814925" y="2364375"/>
              <a:ext cx="487375" cy="66325"/>
            </a:xfrm>
            <a:custGeom>
              <a:avLst/>
              <a:gdLst/>
              <a:ahLst/>
              <a:cxnLst/>
              <a:rect l="l" t="t" r="r" b="b"/>
              <a:pathLst>
                <a:path w="19495" h="2653" extrusionOk="0">
                  <a:moveTo>
                    <a:pt x="345" y="1"/>
                  </a:moveTo>
                  <a:cubicBezTo>
                    <a:pt x="172" y="1"/>
                    <a:pt x="41" y="146"/>
                    <a:pt x="41" y="292"/>
                  </a:cubicBezTo>
                  <a:cubicBezTo>
                    <a:pt x="1" y="496"/>
                    <a:pt x="164" y="658"/>
                    <a:pt x="326" y="658"/>
                  </a:cubicBezTo>
                  <a:lnTo>
                    <a:pt x="19088" y="2653"/>
                  </a:lnTo>
                  <a:cubicBezTo>
                    <a:pt x="19291" y="2653"/>
                    <a:pt x="19454" y="2530"/>
                    <a:pt x="19454" y="2327"/>
                  </a:cubicBezTo>
                  <a:cubicBezTo>
                    <a:pt x="19495" y="2164"/>
                    <a:pt x="19373" y="2001"/>
                    <a:pt x="19169" y="1961"/>
                  </a:cubicBezTo>
                  <a:lnTo>
                    <a:pt x="408" y="7"/>
                  </a:lnTo>
                  <a:cubicBezTo>
                    <a:pt x="386" y="3"/>
                    <a:pt x="365" y="1"/>
                    <a:pt x="3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35"/>
            <p:cNvSpPr/>
            <p:nvPr/>
          </p:nvSpPr>
          <p:spPr>
            <a:xfrm>
              <a:off x="2735575" y="2281825"/>
              <a:ext cx="160775" cy="314125"/>
            </a:xfrm>
            <a:custGeom>
              <a:avLst/>
              <a:gdLst/>
              <a:ahLst/>
              <a:cxnLst/>
              <a:rect l="l" t="t" r="r" b="b"/>
              <a:pathLst>
                <a:path w="6431" h="12565" extrusionOk="0">
                  <a:moveTo>
                    <a:pt x="3253" y="0"/>
                  </a:moveTo>
                  <a:cubicBezTo>
                    <a:pt x="2204" y="0"/>
                    <a:pt x="1341" y="1697"/>
                    <a:pt x="774" y="4815"/>
                  </a:cubicBezTo>
                  <a:cubicBezTo>
                    <a:pt x="0" y="9292"/>
                    <a:pt x="0" y="11652"/>
                    <a:pt x="1710" y="12303"/>
                  </a:cubicBezTo>
                  <a:cubicBezTo>
                    <a:pt x="2216" y="12496"/>
                    <a:pt x="2723" y="12564"/>
                    <a:pt x="3185" y="12564"/>
                  </a:cubicBezTo>
                  <a:cubicBezTo>
                    <a:pt x="4282" y="12564"/>
                    <a:pt x="5128" y="12181"/>
                    <a:pt x="5128" y="12181"/>
                  </a:cubicBezTo>
                  <a:lnTo>
                    <a:pt x="6186" y="7827"/>
                  </a:lnTo>
                  <a:cubicBezTo>
                    <a:pt x="6186" y="7827"/>
                    <a:pt x="6431" y="3228"/>
                    <a:pt x="4721" y="989"/>
                  </a:cubicBezTo>
                  <a:cubicBezTo>
                    <a:pt x="4203" y="322"/>
                    <a:pt x="3710" y="0"/>
                    <a:pt x="32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35"/>
            <p:cNvSpPr/>
            <p:nvPr/>
          </p:nvSpPr>
          <p:spPr>
            <a:xfrm>
              <a:off x="2734550" y="2272975"/>
              <a:ext cx="163825" cy="331700"/>
            </a:xfrm>
            <a:custGeom>
              <a:avLst/>
              <a:gdLst/>
              <a:ahLst/>
              <a:cxnLst/>
              <a:rect l="l" t="t" r="r" b="b"/>
              <a:pathLst>
                <a:path w="6553" h="13268" extrusionOk="0">
                  <a:moveTo>
                    <a:pt x="3297" y="0"/>
                  </a:moveTo>
                  <a:cubicBezTo>
                    <a:pt x="2931" y="0"/>
                    <a:pt x="2605" y="163"/>
                    <a:pt x="2320" y="407"/>
                  </a:cubicBezTo>
                  <a:cubicBezTo>
                    <a:pt x="1913" y="774"/>
                    <a:pt x="1547" y="1384"/>
                    <a:pt x="1262" y="2157"/>
                  </a:cubicBezTo>
                  <a:cubicBezTo>
                    <a:pt x="937" y="2931"/>
                    <a:pt x="693" y="3948"/>
                    <a:pt x="489" y="5128"/>
                  </a:cubicBezTo>
                  <a:cubicBezTo>
                    <a:pt x="163" y="6919"/>
                    <a:pt x="1" y="8384"/>
                    <a:pt x="1" y="9564"/>
                  </a:cubicBezTo>
                  <a:cubicBezTo>
                    <a:pt x="1" y="10460"/>
                    <a:pt x="82" y="11151"/>
                    <a:pt x="326" y="11721"/>
                  </a:cubicBezTo>
                  <a:cubicBezTo>
                    <a:pt x="611" y="12332"/>
                    <a:pt x="1059" y="12739"/>
                    <a:pt x="1629" y="12983"/>
                  </a:cubicBezTo>
                  <a:cubicBezTo>
                    <a:pt x="2158" y="13186"/>
                    <a:pt x="2727" y="13268"/>
                    <a:pt x="3216" y="13268"/>
                  </a:cubicBezTo>
                  <a:cubicBezTo>
                    <a:pt x="4396" y="13268"/>
                    <a:pt x="5291" y="12820"/>
                    <a:pt x="5291" y="12820"/>
                  </a:cubicBezTo>
                  <a:cubicBezTo>
                    <a:pt x="5454" y="12739"/>
                    <a:pt x="5535" y="12535"/>
                    <a:pt x="5454" y="12372"/>
                  </a:cubicBezTo>
                  <a:cubicBezTo>
                    <a:pt x="5395" y="12253"/>
                    <a:pt x="5270" y="12178"/>
                    <a:pt x="5143" y="12178"/>
                  </a:cubicBezTo>
                  <a:cubicBezTo>
                    <a:pt x="5097" y="12178"/>
                    <a:pt x="5050" y="12188"/>
                    <a:pt x="5006" y="12210"/>
                  </a:cubicBezTo>
                  <a:cubicBezTo>
                    <a:pt x="4925" y="12250"/>
                    <a:pt x="4152" y="12576"/>
                    <a:pt x="3216" y="12576"/>
                  </a:cubicBezTo>
                  <a:cubicBezTo>
                    <a:pt x="2768" y="12576"/>
                    <a:pt x="2320" y="12494"/>
                    <a:pt x="1873" y="12332"/>
                  </a:cubicBezTo>
                  <a:cubicBezTo>
                    <a:pt x="1425" y="12169"/>
                    <a:pt x="1181" y="11884"/>
                    <a:pt x="977" y="11477"/>
                  </a:cubicBezTo>
                  <a:cubicBezTo>
                    <a:pt x="774" y="11029"/>
                    <a:pt x="652" y="10378"/>
                    <a:pt x="652" y="9564"/>
                  </a:cubicBezTo>
                  <a:cubicBezTo>
                    <a:pt x="652" y="8465"/>
                    <a:pt x="855" y="7041"/>
                    <a:pt x="1181" y="5210"/>
                  </a:cubicBezTo>
                  <a:cubicBezTo>
                    <a:pt x="1425" y="3704"/>
                    <a:pt x="1791" y="2524"/>
                    <a:pt x="2158" y="1750"/>
                  </a:cubicBezTo>
                  <a:cubicBezTo>
                    <a:pt x="2361" y="1384"/>
                    <a:pt x="2565" y="1099"/>
                    <a:pt x="2768" y="936"/>
                  </a:cubicBezTo>
                  <a:cubicBezTo>
                    <a:pt x="2972" y="774"/>
                    <a:pt x="3134" y="692"/>
                    <a:pt x="3297" y="692"/>
                  </a:cubicBezTo>
                  <a:cubicBezTo>
                    <a:pt x="3419" y="692"/>
                    <a:pt x="3623" y="733"/>
                    <a:pt x="3826" y="896"/>
                  </a:cubicBezTo>
                  <a:cubicBezTo>
                    <a:pt x="4030" y="1018"/>
                    <a:pt x="4233" y="1262"/>
                    <a:pt x="4477" y="1588"/>
                  </a:cubicBezTo>
                  <a:cubicBezTo>
                    <a:pt x="5088" y="2361"/>
                    <a:pt x="5454" y="3500"/>
                    <a:pt x="5658" y="4640"/>
                  </a:cubicBezTo>
                  <a:cubicBezTo>
                    <a:pt x="5861" y="5739"/>
                    <a:pt x="5902" y="6838"/>
                    <a:pt x="5902" y="7529"/>
                  </a:cubicBezTo>
                  <a:cubicBezTo>
                    <a:pt x="5902" y="7733"/>
                    <a:pt x="5861" y="7896"/>
                    <a:pt x="5861" y="7977"/>
                  </a:cubicBezTo>
                  <a:cubicBezTo>
                    <a:pt x="5861" y="8099"/>
                    <a:pt x="5861" y="8181"/>
                    <a:pt x="5861" y="8181"/>
                  </a:cubicBezTo>
                  <a:cubicBezTo>
                    <a:pt x="5861" y="8343"/>
                    <a:pt x="5983" y="8506"/>
                    <a:pt x="6187" y="8506"/>
                  </a:cubicBezTo>
                  <a:cubicBezTo>
                    <a:pt x="6208" y="8510"/>
                    <a:pt x="6229" y="8512"/>
                    <a:pt x="6250" y="8512"/>
                  </a:cubicBezTo>
                  <a:cubicBezTo>
                    <a:pt x="6423" y="8512"/>
                    <a:pt x="6553" y="8367"/>
                    <a:pt x="6553" y="8221"/>
                  </a:cubicBezTo>
                  <a:cubicBezTo>
                    <a:pt x="6553" y="8221"/>
                    <a:pt x="6553" y="7936"/>
                    <a:pt x="6553" y="7529"/>
                  </a:cubicBezTo>
                  <a:cubicBezTo>
                    <a:pt x="6553" y="6838"/>
                    <a:pt x="6512" y="5698"/>
                    <a:pt x="6309" y="4518"/>
                  </a:cubicBezTo>
                  <a:cubicBezTo>
                    <a:pt x="6105" y="3338"/>
                    <a:pt x="5739" y="2076"/>
                    <a:pt x="5047" y="1140"/>
                  </a:cubicBezTo>
                  <a:cubicBezTo>
                    <a:pt x="4762" y="814"/>
                    <a:pt x="4477" y="530"/>
                    <a:pt x="4192" y="326"/>
                  </a:cubicBezTo>
                  <a:cubicBezTo>
                    <a:pt x="3908" y="123"/>
                    <a:pt x="3623" y="0"/>
                    <a:pt x="32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35"/>
            <p:cNvSpPr/>
            <p:nvPr/>
          </p:nvSpPr>
          <p:spPr>
            <a:xfrm>
              <a:off x="1585875" y="4992575"/>
              <a:ext cx="2500875" cy="466000"/>
            </a:xfrm>
            <a:custGeom>
              <a:avLst/>
              <a:gdLst/>
              <a:ahLst/>
              <a:cxnLst/>
              <a:rect l="l" t="t" r="r" b="b"/>
              <a:pathLst>
                <a:path w="100035" h="18640" extrusionOk="0">
                  <a:moveTo>
                    <a:pt x="46314" y="0"/>
                  </a:moveTo>
                  <a:cubicBezTo>
                    <a:pt x="45378" y="0"/>
                    <a:pt x="41064" y="1425"/>
                    <a:pt x="31460" y="3541"/>
                  </a:cubicBezTo>
                  <a:cubicBezTo>
                    <a:pt x="29832" y="3892"/>
                    <a:pt x="27988" y="4039"/>
                    <a:pt x="26046" y="4039"/>
                  </a:cubicBezTo>
                  <a:cubicBezTo>
                    <a:pt x="16528" y="4039"/>
                    <a:pt x="4681" y="529"/>
                    <a:pt x="4681" y="529"/>
                  </a:cubicBezTo>
                  <a:cubicBezTo>
                    <a:pt x="4681" y="529"/>
                    <a:pt x="1" y="3988"/>
                    <a:pt x="1" y="10459"/>
                  </a:cubicBezTo>
                  <a:cubicBezTo>
                    <a:pt x="1" y="14529"/>
                    <a:pt x="367" y="17948"/>
                    <a:pt x="855" y="18639"/>
                  </a:cubicBezTo>
                  <a:lnTo>
                    <a:pt x="100034" y="18639"/>
                  </a:lnTo>
                  <a:cubicBezTo>
                    <a:pt x="98447" y="17093"/>
                    <a:pt x="94255" y="13390"/>
                    <a:pt x="89046" y="12169"/>
                  </a:cubicBezTo>
                  <a:cubicBezTo>
                    <a:pt x="82290" y="10541"/>
                    <a:pt x="52866" y="7204"/>
                    <a:pt x="52866" y="7204"/>
                  </a:cubicBezTo>
                  <a:lnTo>
                    <a:pt x="51442" y="1302"/>
                  </a:lnTo>
                  <a:cubicBezTo>
                    <a:pt x="51442" y="1302"/>
                    <a:pt x="47291" y="0"/>
                    <a:pt x="463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35"/>
            <p:cNvSpPr/>
            <p:nvPr/>
          </p:nvSpPr>
          <p:spPr>
            <a:xfrm>
              <a:off x="1577750" y="4984425"/>
              <a:ext cx="2518150" cy="483300"/>
            </a:xfrm>
            <a:custGeom>
              <a:avLst/>
              <a:gdLst/>
              <a:ahLst/>
              <a:cxnLst/>
              <a:rect l="l" t="t" r="r" b="b"/>
              <a:pathLst>
                <a:path w="100726" h="19332" extrusionOk="0">
                  <a:moveTo>
                    <a:pt x="46639" y="652"/>
                  </a:moveTo>
                  <a:cubicBezTo>
                    <a:pt x="46842" y="652"/>
                    <a:pt x="47249" y="733"/>
                    <a:pt x="47778" y="855"/>
                  </a:cubicBezTo>
                  <a:cubicBezTo>
                    <a:pt x="48552" y="1018"/>
                    <a:pt x="49528" y="1303"/>
                    <a:pt x="50302" y="1547"/>
                  </a:cubicBezTo>
                  <a:cubicBezTo>
                    <a:pt x="50809" y="1681"/>
                    <a:pt x="51246" y="1797"/>
                    <a:pt x="51487" y="1861"/>
                  </a:cubicBezTo>
                  <a:lnTo>
                    <a:pt x="51487" y="1861"/>
                  </a:lnTo>
                  <a:lnTo>
                    <a:pt x="52866" y="7611"/>
                  </a:lnTo>
                  <a:cubicBezTo>
                    <a:pt x="52906" y="7733"/>
                    <a:pt x="53028" y="7855"/>
                    <a:pt x="53151" y="7855"/>
                  </a:cubicBezTo>
                  <a:cubicBezTo>
                    <a:pt x="53151" y="7855"/>
                    <a:pt x="53639" y="7896"/>
                    <a:pt x="54453" y="8018"/>
                  </a:cubicBezTo>
                  <a:cubicBezTo>
                    <a:pt x="57302" y="8343"/>
                    <a:pt x="64546" y="9198"/>
                    <a:pt x="71830" y="10134"/>
                  </a:cubicBezTo>
                  <a:cubicBezTo>
                    <a:pt x="79075" y="11070"/>
                    <a:pt x="86359" y="12128"/>
                    <a:pt x="89290" y="12820"/>
                  </a:cubicBezTo>
                  <a:cubicBezTo>
                    <a:pt x="93862" y="13909"/>
                    <a:pt x="97658" y="16907"/>
                    <a:pt x="99523" y="18640"/>
                  </a:cubicBezTo>
                  <a:lnTo>
                    <a:pt x="1383" y="18640"/>
                  </a:lnTo>
                  <a:cubicBezTo>
                    <a:pt x="1314" y="18474"/>
                    <a:pt x="1237" y="18221"/>
                    <a:pt x="1180" y="17907"/>
                  </a:cubicBezTo>
                  <a:cubicBezTo>
                    <a:pt x="895" y="16483"/>
                    <a:pt x="651" y="13838"/>
                    <a:pt x="651" y="10785"/>
                  </a:cubicBezTo>
                  <a:cubicBezTo>
                    <a:pt x="651" y="7652"/>
                    <a:pt x="1791" y="5210"/>
                    <a:pt x="2930" y="3582"/>
                  </a:cubicBezTo>
                  <a:cubicBezTo>
                    <a:pt x="3500" y="2768"/>
                    <a:pt x="4070" y="2158"/>
                    <a:pt x="4517" y="1710"/>
                  </a:cubicBezTo>
                  <a:cubicBezTo>
                    <a:pt x="4721" y="1506"/>
                    <a:pt x="4884" y="1344"/>
                    <a:pt x="5006" y="1262"/>
                  </a:cubicBezTo>
                  <a:lnTo>
                    <a:pt x="5052" y="1227"/>
                  </a:lnTo>
                  <a:lnTo>
                    <a:pt x="5052" y="1227"/>
                  </a:lnTo>
                  <a:cubicBezTo>
                    <a:pt x="6529" y="1642"/>
                    <a:pt x="17422" y="4681"/>
                    <a:pt x="26372" y="4681"/>
                  </a:cubicBezTo>
                  <a:cubicBezTo>
                    <a:pt x="28325" y="4681"/>
                    <a:pt x="30197" y="4518"/>
                    <a:pt x="31866" y="4192"/>
                  </a:cubicBezTo>
                  <a:cubicBezTo>
                    <a:pt x="36668" y="3134"/>
                    <a:pt x="40127" y="2239"/>
                    <a:pt x="42529" y="1628"/>
                  </a:cubicBezTo>
                  <a:cubicBezTo>
                    <a:pt x="43749" y="1344"/>
                    <a:pt x="44686" y="1099"/>
                    <a:pt x="45337" y="896"/>
                  </a:cubicBezTo>
                  <a:cubicBezTo>
                    <a:pt x="46029" y="733"/>
                    <a:pt x="46476" y="652"/>
                    <a:pt x="46639" y="652"/>
                  </a:cubicBezTo>
                  <a:close/>
                  <a:moveTo>
                    <a:pt x="46639" y="1"/>
                  </a:moveTo>
                  <a:cubicBezTo>
                    <a:pt x="46354" y="1"/>
                    <a:pt x="45906" y="82"/>
                    <a:pt x="45174" y="245"/>
                  </a:cubicBezTo>
                  <a:cubicBezTo>
                    <a:pt x="43098" y="774"/>
                    <a:pt x="38907" y="1954"/>
                    <a:pt x="31703" y="3501"/>
                  </a:cubicBezTo>
                  <a:cubicBezTo>
                    <a:pt x="30116" y="3867"/>
                    <a:pt x="28285" y="3989"/>
                    <a:pt x="26372" y="3989"/>
                  </a:cubicBezTo>
                  <a:cubicBezTo>
                    <a:pt x="21651" y="3989"/>
                    <a:pt x="16320" y="3134"/>
                    <a:pt x="12169" y="2280"/>
                  </a:cubicBezTo>
                  <a:cubicBezTo>
                    <a:pt x="10093" y="1832"/>
                    <a:pt x="8343" y="1384"/>
                    <a:pt x="7081" y="1059"/>
                  </a:cubicBezTo>
                  <a:cubicBezTo>
                    <a:pt x="6471" y="896"/>
                    <a:pt x="5942" y="774"/>
                    <a:pt x="5616" y="652"/>
                  </a:cubicBezTo>
                  <a:cubicBezTo>
                    <a:pt x="5291" y="570"/>
                    <a:pt x="5087" y="530"/>
                    <a:pt x="5087" y="530"/>
                  </a:cubicBezTo>
                  <a:cubicBezTo>
                    <a:pt x="5054" y="513"/>
                    <a:pt x="5013" y="503"/>
                    <a:pt x="4971" y="503"/>
                  </a:cubicBezTo>
                  <a:cubicBezTo>
                    <a:pt x="4912" y="503"/>
                    <a:pt x="4850" y="523"/>
                    <a:pt x="4802" y="570"/>
                  </a:cubicBezTo>
                  <a:cubicBezTo>
                    <a:pt x="4762" y="570"/>
                    <a:pt x="3581" y="1466"/>
                    <a:pt x="2401" y="3216"/>
                  </a:cubicBezTo>
                  <a:cubicBezTo>
                    <a:pt x="1180" y="4925"/>
                    <a:pt x="0" y="7489"/>
                    <a:pt x="0" y="10785"/>
                  </a:cubicBezTo>
                  <a:cubicBezTo>
                    <a:pt x="0" y="12861"/>
                    <a:pt x="82" y="14692"/>
                    <a:pt x="244" y="16157"/>
                  </a:cubicBezTo>
                  <a:cubicBezTo>
                    <a:pt x="326" y="16890"/>
                    <a:pt x="407" y="17541"/>
                    <a:pt x="529" y="18029"/>
                  </a:cubicBezTo>
                  <a:cubicBezTo>
                    <a:pt x="611" y="18518"/>
                    <a:pt x="733" y="18884"/>
                    <a:pt x="895" y="19169"/>
                  </a:cubicBezTo>
                  <a:cubicBezTo>
                    <a:pt x="936" y="19250"/>
                    <a:pt x="1058" y="19332"/>
                    <a:pt x="1180" y="19332"/>
                  </a:cubicBezTo>
                  <a:lnTo>
                    <a:pt x="100359" y="19332"/>
                  </a:lnTo>
                  <a:cubicBezTo>
                    <a:pt x="100481" y="19332"/>
                    <a:pt x="100603" y="19210"/>
                    <a:pt x="100644" y="19088"/>
                  </a:cubicBezTo>
                  <a:cubicBezTo>
                    <a:pt x="100725" y="18965"/>
                    <a:pt x="100685" y="18843"/>
                    <a:pt x="100563" y="18721"/>
                  </a:cubicBezTo>
                  <a:cubicBezTo>
                    <a:pt x="98975" y="17134"/>
                    <a:pt x="94784" y="13431"/>
                    <a:pt x="89412" y="12169"/>
                  </a:cubicBezTo>
                  <a:cubicBezTo>
                    <a:pt x="86034" y="11355"/>
                    <a:pt x="76999" y="10093"/>
                    <a:pt x="68819" y="9076"/>
                  </a:cubicBezTo>
                  <a:cubicBezTo>
                    <a:pt x="61526" y="8137"/>
                    <a:pt x="54907" y="7391"/>
                    <a:pt x="53504" y="7234"/>
                  </a:cubicBezTo>
                  <a:lnTo>
                    <a:pt x="53504" y="7234"/>
                  </a:lnTo>
                  <a:lnTo>
                    <a:pt x="52092" y="1547"/>
                  </a:lnTo>
                  <a:cubicBezTo>
                    <a:pt x="52052" y="1425"/>
                    <a:pt x="51970" y="1303"/>
                    <a:pt x="51848" y="1303"/>
                  </a:cubicBezTo>
                  <a:cubicBezTo>
                    <a:pt x="51848" y="1303"/>
                    <a:pt x="50831" y="977"/>
                    <a:pt x="49651" y="652"/>
                  </a:cubicBezTo>
                  <a:cubicBezTo>
                    <a:pt x="49081" y="489"/>
                    <a:pt x="48470" y="326"/>
                    <a:pt x="47941" y="204"/>
                  </a:cubicBezTo>
                  <a:cubicBezTo>
                    <a:pt x="47412" y="82"/>
                    <a:pt x="46965" y="1"/>
                    <a:pt x="466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35"/>
            <p:cNvSpPr/>
            <p:nvPr/>
          </p:nvSpPr>
          <p:spPr>
            <a:xfrm>
              <a:off x="1598100" y="2881400"/>
              <a:ext cx="1406100" cy="2341600"/>
            </a:xfrm>
            <a:custGeom>
              <a:avLst/>
              <a:gdLst/>
              <a:ahLst/>
              <a:cxnLst/>
              <a:rect l="l" t="t" r="r" b="b"/>
              <a:pathLst>
                <a:path w="56244" h="93664" extrusionOk="0">
                  <a:moveTo>
                    <a:pt x="27796" y="0"/>
                  </a:moveTo>
                  <a:cubicBezTo>
                    <a:pt x="27796" y="0"/>
                    <a:pt x="27593" y="122"/>
                    <a:pt x="27308" y="326"/>
                  </a:cubicBezTo>
                  <a:cubicBezTo>
                    <a:pt x="25436" y="1588"/>
                    <a:pt x="18639" y="6308"/>
                    <a:pt x="13471" y="10378"/>
                  </a:cubicBezTo>
                  <a:cubicBezTo>
                    <a:pt x="7448" y="15099"/>
                    <a:pt x="7041" y="23890"/>
                    <a:pt x="6796" y="30686"/>
                  </a:cubicBezTo>
                  <a:cubicBezTo>
                    <a:pt x="6512" y="37523"/>
                    <a:pt x="2116" y="80011"/>
                    <a:pt x="1058" y="85261"/>
                  </a:cubicBezTo>
                  <a:cubicBezTo>
                    <a:pt x="0" y="90511"/>
                    <a:pt x="9401" y="91854"/>
                    <a:pt x="18477" y="93156"/>
                  </a:cubicBezTo>
                  <a:cubicBezTo>
                    <a:pt x="20817" y="93504"/>
                    <a:pt x="23335" y="93664"/>
                    <a:pt x="25880" y="93664"/>
                  </a:cubicBezTo>
                  <a:cubicBezTo>
                    <a:pt x="33159" y="93664"/>
                    <a:pt x="40657" y="92359"/>
                    <a:pt x="44848" y="90430"/>
                  </a:cubicBezTo>
                  <a:cubicBezTo>
                    <a:pt x="50505" y="87784"/>
                    <a:pt x="51807" y="87906"/>
                    <a:pt x="51807" y="85058"/>
                  </a:cubicBezTo>
                  <a:cubicBezTo>
                    <a:pt x="51807" y="82168"/>
                    <a:pt x="51930" y="75575"/>
                    <a:pt x="51930" y="75046"/>
                  </a:cubicBezTo>
                  <a:cubicBezTo>
                    <a:pt x="51930" y="74558"/>
                    <a:pt x="55999" y="42366"/>
                    <a:pt x="55755" y="32924"/>
                  </a:cubicBezTo>
                  <a:cubicBezTo>
                    <a:pt x="55470" y="23483"/>
                    <a:pt x="56243" y="18355"/>
                    <a:pt x="54046" y="13634"/>
                  </a:cubicBezTo>
                  <a:cubicBezTo>
                    <a:pt x="51807" y="8913"/>
                    <a:pt x="46151" y="5250"/>
                    <a:pt x="38662" y="2768"/>
                  </a:cubicBezTo>
                  <a:cubicBezTo>
                    <a:pt x="31174" y="245"/>
                    <a:pt x="27796" y="0"/>
                    <a:pt x="277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35"/>
            <p:cNvSpPr/>
            <p:nvPr/>
          </p:nvSpPr>
          <p:spPr>
            <a:xfrm>
              <a:off x="1631675" y="2921075"/>
              <a:ext cx="1264675" cy="2293325"/>
            </a:xfrm>
            <a:custGeom>
              <a:avLst/>
              <a:gdLst/>
              <a:ahLst/>
              <a:cxnLst/>
              <a:rect l="l" t="t" r="r" b="b"/>
              <a:pathLst>
                <a:path w="50587" h="91733" extrusionOk="0">
                  <a:moveTo>
                    <a:pt x="24744" y="1"/>
                  </a:moveTo>
                  <a:cubicBezTo>
                    <a:pt x="21976" y="1913"/>
                    <a:pt x="16604" y="5698"/>
                    <a:pt x="12331" y="9035"/>
                  </a:cubicBezTo>
                  <a:cubicBezTo>
                    <a:pt x="9401" y="11355"/>
                    <a:pt x="7814" y="14652"/>
                    <a:pt x="6959" y="18233"/>
                  </a:cubicBezTo>
                  <a:cubicBezTo>
                    <a:pt x="6064" y="21855"/>
                    <a:pt x="5901" y="25721"/>
                    <a:pt x="5779" y="29140"/>
                  </a:cubicBezTo>
                  <a:cubicBezTo>
                    <a:pt x="5698" y="31704"/>
                    <a:pt x="5006" y="39273"/>
                    <a:pt x="4110" y="48023"/>
                  </a:cubicBezTo>
                  <a:cubicBezTo>
                    <a:pt x="3256" y="56773"/>
                    <a:pt x="2198" y="66703"/>
                    <a:pt x="1343" y="73947"/>
                  </a:cubicBezTo>
                  <a:cubicBezTo>
                    <a:pt x="814" y="78790"/>
                    <a:pt x="326" y="82412"/>
                    <a:pt x="41" y="83755"/>
                  </a:cubicBezTo>
                  <a:cubicBezTo>
                    <a:pt x="0" y="84000"/>
                    <a:pt x="0" y="84244"/>
                    <a:pt x="0" y="84447"/>
                  </a:cubicBezTo>
                  <a:cubicBezTo>
                    <a:pt x="0" y="85505"/>
                    <a:pt x="448" y="86319"/>
                    <a:pt x="1384" y="87093"/>
                  </a:cubicBezTo>
                  <a:cubicBezTo>
                    <a:pt x="2279" y="87825"/>
                    <a:pt x="3622" y="88436"/>
                    <a:pt x="5250" y="88965"/>
                  </a:cubicBezTo>
                  <a:cubicBezTo>
                    <a:pt x="8506" y="89982"/>
                    <a:pt x="12860" y="90633"/>
                    <a:pt x="17174" y="91244"/>
                  </a:cubicBezTo>
                  <a:cubicBezTo>
                    <a:pt x="19494" y="91569"/>
                    <a:pt x="21976" y="91732"/>
                    <a:pt x="24459" y="91732"/>
                  </a:cubicBezTo>
                  <a:lnTo>
                    <a:pt x="24744" y="91732"/>
                  </a:lnTo>
                  <a:lnTo>
                    <a:pt x="50587" y="70529"/>
                  </a:lnTo>
                  <a:cubicBezTo>
                    <a:pt x="50587" y="70529"/>
                    <a:pt x="50587" y="70529"/>
                    <a:pt x="50587" y="70488"/>
                  </a:cubicBezTo>
                  <a:cubicBezTo>
                    <a:pt x="47738" y="64913"/>
                    <a:pt x="44848" y="59174"/>
                    <a:pt x="42569" y="54616"/>
                  </a:cubicBezTo>
                  <a:cubicBezTo>
                    <a:pt x="42569" y="54779"/>
                    <a:pt x="42447" y="54901"/>
                    <a:pt x="42284" y="54901"/>
                  </a:cubicBezTo>
                  <a:cubicBezTo>
                    <a:pt x="40941" y="55186"/>
                    <a:pt x="39558" y="55267"/>
                    <a:pt x="38255" y="55267"/>
                  </a:cubicBezTo>
                  <a:cubicBezTo>
                    <a:pt x="33494" y="55267"/>
                    <a:pt x="29465" y="53924"/>
                    <a:pt x="29465" y="53884"/>
                  </a:cubicBezTo>
                  <a:cubicBezTo>
                    <a:pt x="29302" y="53843"/>
                    <a:pt x="29180" y="53640"/>
                    <a:pt x="29261" y="53477"/>
                  </a:cubicBezTo>
                  <a:cubicBezTo>
                    <a:pt x="29302" y="53314"/>
                    <a:pt x="29424" y="53233"/>
                    <a:pt x="29587" y="53233"/>
                  </a:cubicBezTo>
                  <a:cubicBezTo>
                    <a:pt x="29587" y="53233"/>
                    <a:pt x="29628" y="53233"/>
                    <a:pt x="29668" y="53273"/>
                  </a:cubicBezTo>
                  <a:cubicBezTo>
                    <a:pt x="29668" y="53273"/>
                    <a:pt x="29750" y="53273"/>
                    <a:pt x="29872" y="53314"/>
                  </a:cubicBezTo>
                  <a:cubicBezTo>
                    <a:pt x="29953" y="53355"/>
                    <a:pt x="30157" y="53395"/>
                    <a:pt x="30360" y="53477"/>
                  </a:cubicBezTo>
                  <a:cubicBezTo>
                    <a:pt x="30808" y="53599"/>
                    <a:pt x="31418" y="53762"/>
                    <a:pt x="32232" y="53924"/>
                  </a:cubicBezTo>
                  <a:cubicBezTo>
                    <a:pt x="33779" y="54291"/>
                    <a:pt x="35936" y="54616"/>
                    <a:pt x="38255" y="54616"/>
                  </a:cubicBezTo>
                  <a:cubicBezTo>
                    <a:pt x="39517" y="54616"/>
                    <a:pt x="40860" y="54494"/>
                    <a:pt x="42162" y="54250"/>
                  </a:cubicBezTo>
                  <a:lnTo>
                    <a:pt x="42244" y="54250"/>
                  </a:lnTo>
                  <a:cubicBezTo>
                    <a:pt x="42284" y="54250"/>
                    <a:pt x="42366" y="54250"/>
                    <a:pt x="42406" y="54291"/>
                  </a:cubicBezTo>
                  <a:cubicBezTo>
                    <a:pt x="42162" y="53843"/>
                    <a:pt x="41959" y="53355"/>
                    <a:pt x="41715" y="52907"/>
                  </a:cubicBezTo>
                  <a:lnTo>
                    <a:pt x="41633" y="52907"/>
                  </a:lnTo>
                  <a:cubicBezTo>
                    <a:pt x="41552" y="52907"/>
                    <a:pt x="41470" y="52907"/>
                    <a:pt x="41430" y="52866"/>
                  </a:cubicBezTo>
                  <a:cubicBezTo>
                    <a:pt x="35366" y="48186"/>
                    <a:pt x="34104" y="45337"/>
                    <a:pt x="34064" y="45297"/>
                  </a:cubicBezTo>
                  <a:cubicBezTo>
                    <a:pt x="34023" y="45093"/>
                    <a:pt x="34104" y="44890"/>
                    <a:pt x="34267" y="44849"/>
                  </a:cubicBezTo>
                  <a:cubicBezTo>
                    <a:pt x="34308" y="44808"/>
                    <a:pt x="34348" y="44808"/>
                    <a:pt x="34389" y="44808"/>
                  </a:cubicBezTo>
                  <a:cubicBezTo>
                    <a:pt x="34511" y="44808"/>
                    <a:pt x="34633" y="44890"/>
                    <a:pt x="34715" y="45012"/>
                  </a:cubicBezTo>
                  <a:lnTo>
                    <a:pt x="34715" y="45052"/>
                  </a:lnTo>
                  <a:lnTo>
                    <a:pt x="34755" y="45134"/>
                  </a:lnTo>
                  <a:cubicBezTo>
                    <a:pt x="34796" y="45215"/>
                    <a:pt x="34877" y="45337"/>
                    <a:pt x="34959" y="45459"/>
                  </a:cubicBezTo>
                  <a:cubicBezTo>
                    <a:pt x="35162" y="45785"/>
                    <a:pt x="35488" y="46273"/>
                    <a:pt x="36017" y="46924"/>
                  </a:cubicBezTo>
                  <a:cubicBezTo>
                    <a:pt x="36953" y="48064"/>
                    <a:pt x="38540" y="49733"/>
                    <a:pt x="41145" y="51767"/>
                  </a:cubicBezTo>
                  <a:cubicBezTo>
                    <a:pt x="39313" y="48064"/>
                    <a:pt x="38093" y="45581"/>
                    <a:pt x="37970" y="45256"/>
                  </a:cubicBezTo>
                  <a:cubicBezTo>
                    <a:pt x="37686" y="44320"/>
                    <a:pt x="36872" y="41145"/>
                    <a:pt x="36872" y="37930"/>
                  </a:cubicBezTo>
                  <a:cubicBezTo>
                    <a:pt x="36872" y="36709"/>
                    <a:pt x="36994" y="35489"/>
                    <a:pt x="37319" y="34349"/>
                  </a:cubicBezTo>
                  <a:cubicBezTo>
                    <a:pt x="38499" y="30442"/>
                    <a:pt x="42203" y="25436"/>
                    <a:pt x="42203" y="25436"/>
                  </a:cubicBezTo>
                  <a:lnTo>
                    <a:pt x="47494" y="15832"/>
                  </a:lnTo>
                  <a:cubicBezTo>
                    <a:pt x="44685" y="11233"/>
                    <a:pt x="39029" y="4844"/>
                    <a:pt x="39029" y="4844"/>
                  </a:cubicBezTo>
                  <a:cubicBezTo>
                    <a:pt x="39029" y="4844"/>
                    <a:pt x="39558" y="4681"/>
                    <a:pt x="39720" y="4314"/>
                  </a:cubicBezTo>
                  <a:cubicBezTo>
                    <a:pt x="34877" y="2483"/>
                    <a:pt x="26901" y="489"/>
                    <a:pt x="24744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35"/>
            <p:cNvSpPr/>
            <p:nvPr/>
          </p:nvSpPr>
          <p:spPr>
            <a:xfrm>
              <a:off x="2061025" y="3553925"/>
              <a:ext cx="189250" cy="494225"/>
            </a:xfrm>
            <a:custGeom>
              <a:avLst/>
              <a:gdLst/>
              <a:ahLst/>
              <a:cxnLst/>
              <a:rect l="l" t="t" r="r" b="b"/>
              <a:pathLst>
                <a:path w="7570" h="19769" extrusionOk="0">
                  <a:moveTo>
                    <a:pt x="326" y="0"/>
                  </a:moveTo>
                  <a:cubicBezTo>
                    <a:pt x="122" y="41"/>
                    <a:pt x="0" y="204"/>
                    <a:pt x="0" y="367"/>
                  </a:cubicBezTo>
                  <a:cubicBezTo>
                    <a:pt x="0" y="407"/>
                    <a:pt x="1221" y="12087"/>
                    <a:pt x="6919" y="19616"/>
                  </a:cubicBezTo>
                  <a:cubicBezTo>
                    <a:pt x="6968" y="19715"/>
                    <a:pt x="7077" y="19769"/>
                    <a:pt x="7182" y="19769"/>
                  </a:cubicBezTo>
                  <a:cubicBezTo>
                    <a:pt x="7251" y="19769"/>
                    <a:pt x="7318" y="19746"/>
                    <a:pt x="7366" y="19698"/>
                  </a:cubicBezTo>
                  <a:cubicBezTo>
                    <a:pt x="7529" y="19576"/>
                    <a:pt x="7570" y="19372"/>
                    <a:pt x="7448" y="19209"/>
                  </a:cubicBezTo>
                  <a:cubicBezTo>
                    <a:pt x="4680" y="15587"/>
                    <a:pt x="2971" y="10826"/>
                    <a:pt x="1994" y="7000"/>
                  </a:cubicBezTo>
                  <a:cubicBezTo>
                    <a:pt x="1465" y="5087"/>
                    <a:pt x="1140" y="3419"/>
                    <a:pt x="936" y="2239"/>
                  </a:cubicBezTo>
                  <a:cubicBezTo>
                    <a:pt x="855" y="1628"/>
                    <a:pt x="773" y="1140"/>
                    <a:pt x="733" y="814"/>
                  </a:cubicBezTo>
                  <a:cubicBezTo>
                    <a:pt x="692" y="489"/>
                    <a:pt x="692" y="326"/>
                    <a:pt x="692" y="326"/>
                  </a:cubicBezTo>
                  <a:cubicBezTo>
                    <a:pt x="651" y="122"/>
                    <a:pt x="489" y="0"/>
                    <a:pt x="3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35"/>
            <p:cNvSpPr/>
            <p:nvPr/>
          </p:nvSpPr>
          <p:spPr>
            <a:xfrm>
              <a:off x="2482225" y="4041475"/>
              <a:ext cx="199450" cy="202600"/>
            </a:xfrm>
            <a:custGeom>
              <a:avLst/>
              <a:gdLst/>
              <a:ahLst/>
              <a:cxnLst/>
              <a:rect l="l" t="t" r="r" b="b"/>
              <a:pathLst>
                <a:path w="7978" h="8104" extrusionOk="0">
                  <a:moveTo>
                    <a:pt x="381" y="1"/>
                  </a:moveTo>
                  <a:cubicBezTo>
                    <a:pt x="335" y="1"/>
                    <a:pt x="289" y="11"/>
                    <a:pt x="245" y="33"/>
                  </a:cubicBezTo>
                  <a:cubicBezTo>
                    <a:pt x="82" y="74"/>
                    <a:pt x="1" y="277"/>
                    <a:pt x="42" y="481"/>
                  </a:cubicBezTo>
                  <a:cubicBezTo>
                    <a:pt x="82" y="521"/>
                    <a:pt x="1344" y="3370"/>
                    <a:pt x="7408" y="8050"/>
                  </a:cubicBezTo>
                  <a:cubicBezTo>
                    <a:pt x="7458" y="8084"/>
                    <a:pt x="7530" y="8104"/>
                    <a:pt x="7602" y="8104"/>
                  </a:cubicBezTo>
                  <a:cubicBezTo>
                    <a:pt x="7704" y="8104"/>
                    <a:pt x="7808" y="8064"/>
                    <a:pt x="7855" y="7969"/>
                  </a:cubicBezTo>
                  <a:cubicBezTo>
                    <a:pt x="7977" y="7806"/>
                    <a:pt x="7937" y="7603"/>
                    <a:pt x="7815" y="7481"/>
                  </a:cubicBezTo>
                  <a:cubicBezTo>
                    <a:pt x="4803" y="5201"/>
                    <a:pt x="3012" y="3370"/>
                    <a:pt x="1995" y="2108"/>
                  </a:cubicBezTo>
                  <a:cubicBezTo>
                    <a:pt x="1466" y="1457"/>
                    <a:pt x="1140" y="969"/>
                    <a:pt x="937" y="643"/>
                  </a:cubicBezTo>
                  <a:cubicBezTo>
                    <a:pt x="855" y="521"/>
                    <a:pt x="774" y="399"/>
                    <a:pt x="733" y="318"/>
                  </a:cubicBezTo>
                  <a:lnTo>
                    <a:pt x="693" y="236"/>
                  </a:lnTo>
                  <a:lnTo>
                    <a:pt x="693" y="196"/>
                  </a:lnTo>
                  <a:cubicBezTo>
                    <a:pt x="633" y="77"/>
                    <a:pt x="508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35"/>
            <p:cNvSpPr/>
            <p:nvPr/>
          </p:nvSpPr>
          <p:spPr>
            <a:xfrm>
              <a:off x="2361150" y="4252250"/>
              <a:ext cx="335775" cy="50525"/>
            </a:xfrm>
            <a:custGeom>
              <a:avLst/>
              <a:gdLst/>
              <a:ahLst/>
              <a:cxnLst/>
              <a:rect l="l" t="t" r="r" b="b"/>
              <a:pathLst>
                <a:path w="13431" h="2021" extrusionOk="0">
                  <a:moveTo>
                    <a:pt x="378" y="0"/>
                  </a:moveTo>
                  <a:cubicBezTo>
                    <a:pt x="245" y="0"/>
                    <a:pt x="114" y="103"/>
                    <a:pt x="82" y="230"/>
                  </a:cubicBezTo>
                  <a:cubicBezTo>
                    <a:pt x="1" y="393"/>
                    <a:pt x="123" y="596"/>
                    <a:pt x="286" y="637"/>
                  </a:cubicBezTo>
                  <a:cubicBezTo>
                    <a:pt x="286" y="677"/>
                    <a:pt x="4315" y="2020"/>
                    <a:pt x="9076" y="2020"/>
                  </a:cubicBezTo>
                  <a:cubicBezTo>
                    <a:pt x="10379" y="2020"/>
                    <a:pt x="11762" y="1939"/>
                    <a:pt x="13105" y="1654"/>
                  </a:cubicBezTo>
                  <a:cubicBezTo>
                    <a:pt x="13309" y="1654"/>
                    <a:pt x="13431" y="1451"/>
                    <a:pt x="13390" y="1288"/>
                  </a:cubicBezTo>
                  <a:cubicBezTo>
                    <a:pt x="13355" y="1111"/>
                    <a:pt x="13227" y="995"/>
                    <a:pt x="13060" y="995"/>
                  </a:cubicBezTo>
                  <a:cubicBezTo>
                    <a:pt x="13035" y="995"/>
                    <a:pt x="13010" y="998"/>
                    <a:pt x="12983" y="1003"/>
                  </a:cubicBezTo>
                  <a:cubicBezTo>
                    <a:pt x="11681" y="1247"/>
                    <a:pt x="10338" y="1369"/>
                    <a:pt x="9076" y="1369"/>
                  </a:cubicBezTo>
                  <a:cubicBezTo>
                    <a:pt x="6757" y="1369"/>
                    <a:pt x="4600" y="1044"/>
                    <a:pt x="3053" y="677"/>
                  </a:cubicBezTo>
                  <a:cubicBezTo>
                    <a:pt x="2239" y="515"/>
                    <a:pt x="1629" y="352"/>
                    <a:pt x="1181" y="230"/>
                  </a:cubicBezTo>
                  <a:cubicBezTo>
                    <a:pt x="978" y="148"/>
                    <a:pt x="774" y="108"/>
                    <a:pt x="693" y="67"/>
                  </a:cubicBezTo>
                  <a:cubicBezTo>
                    <a:pt x="571" y="26"/>
                    <a:pt x="489" y="26"/>
                    <a:pt x="489" y="26"/>
                  </a:cubicBezTo>
                  <a:cubicBezTo>
                    <a:pt x="454" y="8"/>
                    <a:pt x="416" y="0"/>
                    <a:pt x="37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35"/>
            <p:cNvSpPr/>
            <p:nvPr/>
          </p:nvSpPr>
          <p:spPr>
            <a:xfrm>
              <a:off x="2311300" y="4874800"/>
              <a:ext cx="481275" cy="353625"/>
            </a:xfrm>
            <a:custGeom>
              <a:avLst/>
              <a:gdLst/>
              <a:ahLst/>
              <a:cxnLst/>
              <a:rect l="l" t="t" r="r" b="b"/>
              <a:pathLst>
                <a:path w="19251" h="14145" extrusionOk="0">
                  <a:moveTo>
                    <a:pt x="18884" y="1"/>
                  </a:moveTo>
                  <a:cubicBezTo>
                    <a:pt x="18777" y="1"/>
                    <a:pt x="18673" y="54"/>
                    <a:pt x="18599" y="153"/>
                  </a:cubicBezTo>
                  <a:cubicBezTo>
                    <a:pt x="16035" y="3409"/>
                    <a:pt x="11437" y="6746"/>
                    <a:pt x="7489" y="9269"/>
                  </a:cubicBezTo>
                  <a:cubicBezTo>
                    <a:pt x="5495" y="10531"/>
                    <a:pt x="3663" y="11589"/>
                    <a:pt x="2361" y="12322"/>
                  </a:cubicBezTo>
                  <a:cubicBezTo>
                    <a:pt x="1710" y="12728"/>
                    <a:pt x="1181" y="13013"/>
                    <a:pt x="815" y="13217"/>
                  </a:cubicBezTo>
                  <a:cubicBezTo>
                    <a:pt x="408" y="13380"/>
                    <a:pt x="204" y="13502"/>
                    <a:pt x="204" y="13502"/>
                  </a:cubicBezTo>
                  <a:cubicBezTo>
                    <a:pt x="41" y="13583"/>
                    <a:pt x="1" y="13787"/>
                    <a:pt x="82" y="13949"/>
                  </a:cubicBezTo>
                  <a:cubicBezTo>
                    <a:pt x="142" y="14069"/>
                    <a:pt x="267" y="14144"/>
                    <a:pt x="393" y="14144"/>
                  </a:cubicBezTo>
                  <a:cubicBezTo>
                    <a:pt x="440" y="14144"/>
                    <a:pt x="486" y="14134"/>
                    <a:pt x="530" y="14112"/>
                  </a:cubicBezTo>
                  <a:cubicBezTo>
                    <a:pt x="530" y="14112"/>
                    <a:pt x="3867" y="12403"/>
                    <a:pt x="7855" y="9839"/>
                  </a:cubicBezTo>
                  <a:cubicBezTo>
                    <a:pt x="11844" y="7316"/>
                    <a:pt x="16442" y="3938"/>
                    <a:pt x="19128" y="560"/>
                  </a:cubicBezTo>
                  <a:cubicBezTo>
                    <a:pt x="19250" y="397"/>
                    <a:pt x="19210" y="194"/>
                    <a:pt x="19088" y="72"/>
                  </a:cubicBezTo>
                  <a:cubicBezTo>
                    <a:pt x="19023" y="23"/>
                    <a:pt x="18953" y="1"/>
                    <a:pt x="188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35"/>
            <p:cNvSpPr/>
            <p:nvPr/>
          </p:nvSpPr>
          <p:spPr>
            <a:xfrm>
              <a:off x="1614375" y="2872825"/>
              <a:ext cx="1385750" cy="2358850"/>
            </a:xfrm>
            <a:custGeom>
              <a:avLst/>
              <a:gdLst/>
              <a:ahLst/>
              <a:cxnLst/>
              <a:rect l="l" t="t" r="r" b="b"/>
              <a:pathLst>
                <a:path w="55430" h="94354" extrusionOk="0">
                  <a:moveTo>
                    <a:pt x="27219" y="694"/>
                  </a:moveTo>
                  <a:cubicBezTo>
                    <a:pt x="27233" y="699"/>
                    <a:pt x="27249" y="704"/>
                    <a:pt x="27267" y="710"/>
                  </a:cubicBezTo>
                  <a:cubicBezTo>
                    <a:pt x="28000" y="791"/>
                    <a:pt x="31378" y="1239"/>
                    <a:pt x="37930" y="3396"/>
                  </a:cubicBezTo>
                  <a:cubicBezTo>
                    <a:pt x="45337" y="5878"/>
                    <a:pt x="50912" y="9541"/>
                    <a:pt x="53069" y="14140"/>
                  </a:cubicBezTo>
                  <a:cubicBezTo>
                    <a:pt x="54575" y="17355"/>
                    <a:pt x="54697" y="20773"/>
                    <a:pt x="54697" y="25779"/>
                  </a:cubicBezTo>
                  <a:cubicBezTo>
                    <a:pt x="54697" y="26430"/>
                    <a:pt x="54697" y="27081"/>
                    <a:pt x="54697" y="27773"/>
                  </a:cubicBezTo>
                  <a:cubicBezTo>
                    <a:pt x="54697" y="29442"/>
                    <a:pt x="54697" y="31273"/>
                    <a:pt x="54738" y="33267"/>
                  </a:cubicBezTo>
                  <a:cubicBezTo>
                    <a:pt x="54738" y="33593"/>
                    <a:pt x="54738" y="33878"/>
                    <a:pt x="54738" y="34244"/>
                  </a:cubicBezTo>
                  <a:cubicBezTo>
                    <a:pt x="54778" y="39413"/>
                    <a:pt x="53802" y="49587"/>
                    <a:pt x="52866" y="58500"/>
                  </a:cubicBezTo>
                  <a:cubicBezTo>
                    <a:pt x="52377" y="62976"/>
                    <a:pt x="51889" y="67128"/>
                    <a:pt x="51523" y="70180"/>
                  </a:cubicBezTo>
                  <a:cubicBezTo>
                    <a:pt x="51360" y="71726"/>
                    <a:pt x="51197" y="72988"/>
                    <a:pt x="51116" y="73883"/>
                  </a:cubicBezTo>
                  <a:cubicBezTo>
                    <a:pt x="51034" y="74331"/>
                    <a:pt x="50994" y="74697"/>
                    <a:pt x="50994" y="74941"/>
                  </a:cubicBezTo>
                  <a:cubicBezTo>
                    <a:pt x="50953" y="75063"/>
                    <a:pt x="50953" y="75145"/>
                    <a:pt x="50953" y="75226"/>
                  </a:cubicBezTo>
                  <a:cubicBezTo>
                    <a:pt x="50953" y="75308"/>
                    <a:pt x="50953" y="75348"/>
                    <a:pt x="50953" y="75389"/>
                  </a:cubicBezTo>
                  <a:cubicBezTo>
                    <a:pt x="50953" y="75918"/>
                    <a:pt x="50790" y="82470"/>
                    <a:pt x="50790" y="85401"/>
                  </a:cubicBezTo>
                  <a:cubicBezTo>
                    <a:pt x="50790" y="86092"/>
                    <a:pt x="50709" y="86540"/>
                    <a:pt x="50546" y="86906"/>
                  </a:cubicBezTo>
                  <a:cubicBezTo>
                    <a:pt x="50424" y="87191"/>
                    <a:pt x="50220" y="87435"/>
                    <a:pt x="49936" y="87639"/>
                  </a:cubicBezTo>
                  <a:cubicBezTo>
                    <a:pt x="49040" y="88371"/>
                    <a:pt x="47250" y="88982"/>
                    <a:pt x="44034" y="90447"/>
                  </a:cubicBezTo>
                  <a:cubicBezTo>
                    <a:pt x="39924" y="92360"/>
                    <a:pt x="32436" y="93662"/>
                    <a:pt x="25151" y="93662"/>
                  </a:cubicBezTo>
                  <a:cubicBezTo>
                    <a:pt x="22668" y="93662"/>
                    <a:pt x="20186" y="93499"/>
                    <a:pt x="17866" y="93174"/>
                  </a:cubicBezTo>
                  <a:cubicBezTo>
                    <a:pt x="13552" y="92563"/>
                    <a:pt x="9198" y="91912"/>
                    <a:pt x="5942" y="90895"/>
                  </a:cubicBezTo>
                  <a:cubicBezTo>
                    <a:pt x="4314" y="90366"/>
                    <a:pt x="2971" y="89755"/>
                    <a:pt x="2076" y="89023"/>
                  </a:cubicBezTo>
                  <a:cubicBezTo>
                    <a:pt x="1140" y="88249"/>
                    <a:pt x="692" y="87435"/>
                    <a:pt x="692" y="86377"/>
                  </a:cubicBezTo>
                  <a:cubicBezTo>
                    <a:pt x="692" y="86174"/>
                    <a:pt x="692" y="85930"/>
                    <a:pt x="733" y="85685"/>
                  </a:cubicBezTo>
                  <a:cubicBezTo>
                    <a:pt x="1018" y="84342"/>
                    <a:pt x="1506" y="80720"/>
                    <a:pt x="2035" y="75877"/>
                  </a:cubicBezTo>
                  <a:cubicBezTo>
                    <a:pt x="2890" y="68633"/>
                    <a:pt x="3948" y="58703"/>
                    <a:pt x="4802" y="49953"/>
                  </a:cubicBezTo>
                  <a:cubicBezTo>
                    <a:pt x="5698" y="41203"/>
                    <a:pt x="6390" y="33634"/>
                    <a:pt x="6471" y="31070"/>
                  </a:cubicBezTo>
                  <a:cubicBezTo>
                    <a:pt x="6593" y="27651"/>
                    <a:pt x="6756" y="23785"/>
                    <a:pt x="7651" y="20163"/>
                  </a:cubicBezTo>
                  <a:cubicBezTo>
                    <a:pt x="8506" y="16582"/>
                    <a:pt x="10093" y="13285"/>
                    <a:pt x="13023" y="10965"/>
                  </a:cubicBezTo>
                  <a:cubicBezTo>
                    <a:pt x="18192" y="6936"/>
                    <a:pt x="24988" y="2215"/>
                    <a:pt x="26860" y="954"/>
                  </a:cubicBezTo>
                  <a:cubicBezTo>
                    <a:pt x="27021" y="839"/>
                    <a:pt x="27143" y="750"/>
                    <a:pt x="27219" y="694"/>
                  </a:cubicBezTo>
                  <a:close/>
                  <a:moveTo>
                    <a:pt x="27075" y="1"/>
                  </a:moveTo>
                  <a:cubicBezTo>
                    <a:pt x="27020" y="1"/>
                    <a:pt x="26970" y="30"/>
                    <a:pt x="26942" y="59"/>
                  </a:cubicBezTo>
                  <a:cubicBezTo>
                    <a:pt x="26942" y="59"/>
                    <a:pt x="26779" y="181"/>
                    <a:pt x="26453" y="384"/>
                  </a:cubicBezTo>
                  <a:cubicBezTo>
                    <a:pt x="24622" y="1646"/>
                    <a:pt x="17785" y="6367"/>
                    <a:pt x="12616" y="10436"/>
                  </a:cubicBezTo>
                  <a:cubicBezTo>
                    <a:pt x="9523" y="12878"/>
                    <a:pt x="7895" y="16337"/>
                    <a:pt x="7000" y="20000"/>
                  </a:cubicBezTo>
                  <a:cubicBezTo>
                    <a:pt x="6105" y="23704"/>
                    <a:pt x="5942" y="27611"/>
                    <a:pt x="5779" y="31029"/>
                  </a:cubicBezTo>
                  <a:cubicBezTo>
                    <a:pt x="5657" y="34407"/>
                    <a:pt x="4477" y="46779"/>
                    <a:pt x="3215" y="58866"/>
                  </a:cubicBezTo>
                  <a:cubicBezTo>
                    <a:pt x="2605" y="64930"/>
                    <a:pt x="1954" y="70953"/>
                    <a:pt x="1384" y="75796"/>
                  </a:cubicBezTo>
                  <a:cubicBezTo>
                    <a:pt x="814" y="80598"/>
                    <a:pt x="326" y="84261"/>
                    <a:pt x="82" y="85563"/>
                  </a:cubicBezTo>
                  <a:cubicBezTo>
                    <a:pt x="41" y="85848"/>
                    <a:pt x="0" y="86133"/>
                    <a:pt x="0" y="86377"/>
                  </a:cubicBezTo>
                  <a:cubicBezTo>
                    <a:pt x="0" y="87680"/>
                    <a:pt x="611" y="88697"/>
                    <a:pt x="1628" y="89552"/>
                  </a:cubicBezTo>
                  <a:cubicBezTo>
                    <a:pt x="3175" y="90773"/>
                    <a:pt x="5576" y="91587"/>
                    <a:pt x="8425" y="92278"/>
                  </a:cubicBezTo>
                  <a:cubicBezTo>
                    <a:pt x="11273" y="92930"/>
                    <a:pt x="14529" y="93377"/>
                    <a:pt x="17744" y="93866"/>
                  </a:cubicBezTo>
                  <a:cubicBezTo>
                    <a:pt x="20105" y="94191"/>
                    <a:pt x="22628" y="94354"/>
                    <a:pt x="25151" y="94354"/>
                  </a:cubicBezTo>
                  <a:cubicBezTo>
                    <a:pt x="32517" y="94354"/>
                    <a:pt x="40046" y="93052"/>
                    <a:pt x="44319" y="91058"/>
                  </a:cubicBezTo>
                  <a:cubicBezTo>
                    <a:pt x="47127" y="89755"/>
                    <a:pt x="48877" y="89145"/>
                    <a:pt x="49976" y="88453"/>
                  </a:cubicBezTo>
                  <a:cubicBezTo>
                    <a:pt x="50505" y="88127"/>
                    <a:pt x="50912" y="87720"/>
                    <a:pt x="51156" y="87232"/>
                  </a:cubicBezTo>
                  <a:cubicBezTo>
                    <a:pt x="51401" y="86703"/>
                    <a:pt x="51482" y="86133"/>
                    <a:pt x="51482" y="85401"/>
                  </a:cubicBezTo>
                  <a:cubicBezTo>
                    <a:pt x="51482" y="82568"/>
                    <a:pt x="51599" y="76216"/>
                    <a:pt x="51604" y="75430"/>
                  </a:cubicBezTo>
                  <a:lnTo>
                    <a:pt x="51604" y="75430"/>
                  </a:lnTo>
                  <a:lnTo>
                    <a:pt x="51604" y="75430"/>
                  </a:lnTo>
                  <a:cubicBezTo>
                    <a:pt x="51604" y="75389"/>
                    <a:pt x="51645" y="75226"/>
                    <a:pt x="51645" y="74982"/>
                  </a:cubicBezTo>
                  <a:cubicBezTo>
                    <a:pt x="51889" y="72988"/>
                    <a:pt x="52825" y="65255"/>
                    <a:pt x="53720" y="56790"/>
                  </a:cubicBezTo>
                  <a:cubicBezTo>
                    <a:pt x="54616" y="48325"/>
                    <a:pt x="55430" y="39169"/>
                    <a:pt x="55430" y="34244"/>
                  </a:cubicBezTo>
                  <a:cubicBezTo>
                    <a:pt x="55430" y="33878"/>
                    <a:pt x="55430" y="33552"/>
                    <a:pt x="55430" y="33267"/>
                  </a:cubicBezTo>
                  <a:cubicBezTo>
                    <a:pt x="55348" y="31273"/>
                    <a:pt x="55348" y="29442"/>
                    <a:pt x="55348" y="27773"/>
                  </a:cubicBezTo>
                  <a:cubicBezTo>
                    <a:pt x="55348" y="27081"/>
                    <a:pt x="55348" y="26430"/>
                    <a:pt x="55348" y="25779"/>
                  </a:cubicBezTo>
                  <a:cubicBezTo>
                    <a:pt x="55348" y="20773"/>
                    <a:pt x="55267" y="17233"/>
                    <a:pt x="53680" y="13855"/>
                  </a:cubicBezTo>
                  <a:cubicBezTo>
                    <a:pt x="51360" y="8971"/>
                    <a:pt x="45662" y="5268"/>
                    <a:pt x="38133" y="2785"/>
                  </a:cubicBezTo>
                  <a:cubicBezTo>
                    <a:pt x="30645" y="262"/>
                    <a:pt x="27186" y="18"/>
                    <a:pt x="27145" y="18"/>
                  </a:cubicBezTo>
                  <a:cubicBezTo>
                    <a:pt x="27121" y="6"/>
                    <a:pt x="27097" y="1"/>
                    <a:pt x="270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35"/>
            <p:cNvSpPr/>
            <p:nvPr/>
          </p:nvSpPr>
          <p:spPr>
            <a:xfrm>
              <a:off x="2237025" y="2767550"/>
              <a:ext cx="724450" cy="471000"/>
            </a:xfrm>
            <a:custGeom>
              <a:avLst/>
              <a:gdLst/>
              <a:ahLst/>
              <a:cxnLst/>
              <a:rect l="l" t="t" r="r" b="b"/>
              <a:pathLst>
                <a:path w="28978" h="18840" extrusionOk="0">
                  <a:moveTo>
                    <a:pt x="4563" y="0"/>
                  </a:moveTo>
                  <a:cubicBezTo>
                    <a:pt x="3887" y="0"/>
                    <a:pt x="3541" y="78"/>
                    <a:pt x="3541" y="78"/>
                  </a:cubicBezTo>
                  <a:lnTo>
                    <a:pt x="1" y="5979"/>
                  </a:lnTo>
                  <a:cubicBezTo>
                    <a:pt x="1" y="5979"/>
                    <a:pt x="10623" y="8502"/>
                    <a:pt x="16117" y="10700"/>
                  </a:cubicBezTo>
                  <a:cubicBezTo>
                    <a:pt x="21652" y="12938"/>
                    <a:pt x="28977" y="18839"/>
                    <a:pt x="28977" y="18839"/>
                  </a:cubicBezTo>
                  <a:cubicBezTo>
                    <a:pt x="28977" y="18839"/>
                    <a:pt x="27797" y="12165"/>
                    <a:pt x="26780" y="10455"/>
                  </a:cubicBezTo>
                  <a:cubicBezTo>
                    <a:pt x="25721" y="8746"/>
                    <a:pt x="14815" y="2967"/>
                    <a:pt x="10379" y="1258"/>
                  </a:cubicBezTo>
                  <a:cubicBezTo>
                    <a:pt x="7614" y="202"/>
                    <a:pt x="5656" y="0"/>
                    <a:pt x="45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35"/>
            <p:cNvSpPr/>
            <p:nvPr/>
          </p:nvSpPr>
          <p:spPr>
            <a:xfrm>
              <a:off x="2237025" y="2767450"/>
              <a:ext cx="532150" cy="315425"/>
            </a:xfrm>
            <a:custGeom>
              <a:avLst/>
              <a:gdLst/>
              <a:ahLst/>
              <a:cxnLst/>
              <a:rect l="l" t="t" r="r" b="b"/>
              <a:pathLst>
                <a:path w="21286" h="12617" extrusionOk="0">
                  <a:moveTo>
                    <a:pt x="4559" y="0"/>
                  </a:moveTo>
                  <a:cubicBezTo>
                    <a:pt x="3867" y="0"/>
                    <a:pt x="3541" y="82"/>
                    <a:pt x="3541" y="82"/>
                  </a:cubicBezTo>
                  <a:lnTo>
                    <a:pt x="1" y="5983"/>
                  </a:lnTo>
                  <a:cubicBezTo>
                    <a:pt x="1" y="5983"/>
                    <a:pt x="204" y="6023"/>
                    <a:pt x="530" y="6146"/>
                  </a:cubicBezTo>
                  <a:cubicBezTo>
                    <a:pt x="2768" y="6675"/>
                    <a:pt x="11355" y="8791"/>
                    <a:pt x="16117" y="10704"/>
                  </a:cubicBezTo>
                  <a:cubicBezTo>
                    <a:pt x="16158" y="10704"/>
                    <a:pt x="16158" y="10744"/>
                    <a:pt x="16158" y="10744"/>
                  </a:cubicBezTo>
                  <a:cubicBezTo>
                    <a:pt x="17256" y="11192"/>
                    <a:pt x="18477" y="11802"/>
                    <a:pt x="19658" y="12454"/>
                  </a:cubicBezTo>
                  <a:cubicBezTo>
                    <a:pt x="19739" y="12494"/>
                    <a:pt x="19820" y="12576"/>
                    <a:pt x="19902" y="12616"/>
                  </a:cubicBezTo>
                  <a:cubicBezTo>
                    <a:pt x="20471" y="12372"/>
                    <a:pt x="20838" y="12006"/>
                    <a:pt x="20919" y="11518"/>
                  </a:cubicBezTo>
                  <a:cubicBezTo>
                    <a:pt x="21285" y="8384"/>
                    <a:pt x="15995" y="3948"/>
                    <a:pt x="15710" y="3704"/>
                  </a:cubicBezTo>
                  <a:cubicBezTo>
                    <a:pt x="14570" y="3134"/>
                    <a:pt x="13512" y="2605"/>
                    <a:pt x="12536" y="2198"/>
                  </a:cubicBezTo>
                  <a:cubicBezTo>
                    <a:pt x="11722" y="1832"/>
                    <a:pt x="10989" y="1506"/>
                    <a:pt x="10379" y="1262"/>
                  </a:cubicBezTo>
                  <a:cubicBezTo>
                    <a:pt x="7611" y="204"/>
                    <a:pt x="5658" y="0"/>
                    <a:pt x="455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35"/>
            <p:cNvSpPr/>
            <p:nvPr/>
          </p:nvSpPr>
          <p:spPr>
            <a:xfrm>
              <a:off x="2227875" y="2759300"/>
              <a:ext cx="742750" cy="488050"/>
            </a:xfrm>
            <a:custGeom>
              <a:avLst/>
              <a:gdLst/>
              <a:ahLst/>
              <a:cxnLst/>
              <a:rect l="l" t="t" r="r" b="b"/>
              <a:pathLst>
                <a:path w="29710" h="19522" extrusionOk="0">
                  <a:moveTo>
                    <a:pt x="4925" y="693"/>
                  </a:moveTo>
                  <a:cubicBezTo>
                    <a:pt x="5983" y="693"/>
                    <a:pt x="7896" y="855"/>
                    <a:pt x="10622" y="1913"/>
                  </a:cubicBezTo>
                  <a:cubicBezTo>
                    <a:pt x="12820" y="2768"/>
                    <a:pt x="16646" y="4640"/>
                    <a:pt x="20064" y="6472"/>
                  </a:cubicBezTo>
                  <a:cubicBezTo>
                    <a:pt x="21733" y="7408"/>
                    <a:pt x="23361" y="8344"/>
                    <a:pt x="24582" y="9158"/>
                  </a:cubicBezTo>
                  <a:cubicBezTo>
                    <a:pt x="25192" y="9565"/>
                    <a:pt x="25721" y="9931"/>
                    <a:pt x="26087" y="10216"/>
                  </a:cubicBezTo>
                  <a:cubicBezTo>
                    <a:pt x="26494" y="10541"/>
                    <a:pt x="26739" y="10826"/>
                    <a:pt x="26861" y="10948"/>
                  </a:cubicBezTo>
                  <a:cubicBezTo>
                    <a:pt x="27064" y="11315"/>
                    <a:pt x="27349" y="12047"/>
                    <a:pt x="27593" y="12902"/>
                  </a:cubicBezTo>
                  <a:cubicBezTo>
                    <a:pt x="28000" y="14204"/>
                    <a:pt x="28326" y="15791"/>
                    <a:pt x="28611" y="17053"/>
                  </a:cubicBezTo>
                  <a:cubicBezTo>
                    <a:pt x="28708" y="17541"/>
                    <a:pt x="28806" y="18003"/>
                    <a:pt x="28862" y="18356"/>
                  </a:cubicBezTo>
                  <a:lnTo>
                    <a:pt x="28862" y="18356"/>
                  </a:lnTo>
                  <a:cubicBezTo>
                    <a:pt x="28092" y="17761"/>
                    <a:pt x="26769" y="16763"/>
                    <a:pt x="25192" y="15669"/>
                  </a:cubicBezTo>
                  <a:cubicBezTo>
                    <a:pt x="22669" y="13919"/>
                    <a:pt x="19413" y="11884"/>
                    <a:pt x="16646" y="10745"/>
                  </a:cubicBezTo>
                  <a:cubicBezTo>
                    <a:pt x="11757" y="8747"/>
                    <a:pt x="2989" y="6592"/>
                    <a:pt x="903" y="6091"/>
                  </a:cubicBezTo>
                  <a:lnTo>
                    <a:pt x="903" y="6091"/>
                  </a:lnTo>
                  <a:lnTo>
                    <a:pt x="4101" y="725"/>
                  </a:lnTo>
                  <a:lnTo>
                    <a:pt x="4101" y="725"/>
                  </a:lnTo>
                  <a:cubicBezTo>
                    <a:pt x="4246" y="713"/>
                    <a:pt x="4525" y="693"/>
                    <a:pt x="4925" y="693"/>
                  </a:cubicBezTo>
                  <a:close/>
                  <a:moveTo>
                    <a:pt x="4925" y="1"/>
                  </a:moveTo>
                  <a:cubicBezTo>
                    <a:pt x="4233" y="1"/>
                    <a:pt x="3867" y="82"/>
                    <a:pt x="3826" y="82"/>
                  </a:cubicBezTo>
                  <a:cubicBezTo>
                    <a:pt x="3745" y="123"/>
                    <a:pt x="3663" y="164"/>
                    <a:pt x="3623" y="245"/>
                  </a:cubicBezTo>
                  <a:lnTo>
                    <a:pt x="82" y="6146"/>
                  </a:lnTo>
                  <a:cubicBezTo>
                    <a:pt x="1" y="6227"/>
                    <a:pt x="1" y="6349"/>
                    <a:pt x="41" y="6472"/>
                  </a:cubicBezTo>
                  <a:cubicBezTo>
                    <a:pt x="82" y="6553"/>
                    <a:pt x="163" y="6634"/>
                    <a:pt x="285" y="6634"/>
                  </a:cubicBezTo>
                  <a:cubicBezTo>
                    <a:pt x="285" y="6634"/>
                    <a:pt x="937" y="6797"/>
                    <a:pt x="2035" y="7082"/>
                  </a:cubicBezTo>
                  <a:cubicBezTo>
                    <a:pt x="5250" y="7896"/>
                    <a:pt x="12291" y="9687"/>
                    <a:pt x="16361" y="11355"/>
                  </a:cubicBezTo>
                  <a:cubicBezTo>
                    <a:pt x="19087" y="12454"/>
                    <a:pt x="22303" y="14489"/>
                    <a:pt x="24826" y="16239"/>
                  </a:cubicBezTo>
                  <a:cubicBezTo>
                    <a:pt x="26047" y="17094"/>
                    <a:pt x="27146" y="17907"/>
                    <a:pt x="27919" y="18477"/>
                  </a:cubicBezTo>
                  <a:cubicBezTo>
                    <a:pt x="28326" y="18803"/>
                    <a:pt x="28611" y="19047"/>
                    <a:pt x="28814" y="19210"/>
                  </a:cubicBezTo>
                  <a:cubicBezTo>
                    <a:pt x="29018" y="19373"/>
                    <a:pt x="29140" y="19454"/>
                    <a:pt x="29140" y="19454"/>
                  </a:cubicBezTo>
                  <a:cubicBezTo>
                    <a:pt x="29211" y="19502"/>
                    <a:pt x="29297" y="19521"/>
                    <a:pt x="29380" y="19521"/>
                  </a:cubicBezTo>
                  <a:cubicBezTo>
                    <a:pt x="29439" y="19521"/>
                    <a:pt x="29496" y="19512"/>
                    <a:pt x="29547" y="19495"/>
                  </a:cubicBezTo>
                  <a:cubicBezTo>
                    <a:pt x="29669" y="19413"/>
                    <a:pt x="29709" y="19251"/>
                    <a:pt x="29709" y="19128"/>
                  </a:cubicBezTo>
                  <a:cubicBezTo>
                    <a:pt x="29709" y="19128"/>
                    <a:pt x="29384" y="17460"/>
                    <a:pt x="28977" y="15547"/>
                  </a:cubicBezTo>
                  <a:cubicBezTo>
                    <a:pt x="28773" y="14611"/>
                    <a:pt x="28529" y="13594"/>
                    <a:pt x="28244" y="12739"/>
                  </a:cubicBezTo>
                  <a:cubicBezTo>
                    <a:pt x="28000" y="11844"/>
                    <a:pt x="27715" y="11070"/>
                    <a:pt x="27430" y="10623"/>
                  </a:cubicBezTo>
                  <a:cubicBezTo>
                    <a:pt x="27227" y="10338"/>
                    <a:pt x="26942" y="10053"/>
                    <a:pt x="26535" y="9687"/>
                  </a:cubicBezTo>
                  <a:cubicBezTo>
                    <a:pt x="25070" y="8547"/>
                    <a:pt x="22140" y="6838"/>
                    <a:pt x="19087" y="5210"/>
                  </a:cubicBezTo>
                  <a:cubicBezTo>
                    <a:pt x="15995" y="3582"/>
                    <a:pt x="12820" y="2036"/>
                    <a:pt x="10867" y="1262"/>
                  </a:cubicBezTo>
                  <a:cubicBezTo>
                    <a:pt x="8059" y="204"/>
                    <a:pt x="6064" y="1"/>
                    <a:pt x="49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35"/>
            <p:cNvSpPr/>
            <p:nvPr/>
          </p:nvSpPr>
          <p:spPr>
            <a:xfrm>
              <a:off x="3860850" y="4333950"/>
              <a:ext cx="672550" cy="470425"/>
            </a:xfrm>
            <a:custGeom>
              <a:avLst/>
              <a:gdLst/>
              <a:ahLst/>
              <a:cxnLst/>
              <a:rect l="l" t="t" r="r" b="b"/>
              <a:pathLst>
                <a:path w="26902" h="18817" extrusionOk="0">
                  <a:moveTo>
                    <a:pt x="18263" y="0"/>
                  </a:moveTo>
                  <a:cubicBezTo>
                    <a:pt x="18210" y="0"/>
                    <a:pt x="18159" y="5"/>
                    <a:pt x="18111" y="14"/>
                  </a:cubicBezTo>
                  <a:cubicBezTo>
                    <a:pt x="16808" y="299"/>
                    <a:pt x="12616" y="2781"/>
                    <a:pt x="12616" y="2781"/>
                  </a:cubicBezTo>
                  <a:cubicBezTo>
                    <a:pt x="12616" y="2781"/>
                    <a:pt x="11680" y="2781"/>
                    <a:pt x="10500" y="2537"/>
                  </a:cubicBezTo>
                  <a:cubicBezTo>
                    <a:pt x="10355" y="2502"/>
                    <a:pt x="10212" y="2484"/>
                    <a:pt x="10069" y="2484"/>
                  </a:cubicBezTo>
                  <a:cubicBezTo>
                    <a:pt x="9052" y="2484"/>
                    <a:pt x="8072" y="3421"/>
                    <a:pt x="6715" y="5956"/>
                  </a:cubicBezTo>
                  <a:cubicBezTo>
                    <a:pt x="5128" y="8845"/>
                    <a:pt x="1710" y="11694"/>
                    <a:pt x="1710" y="11694"/>
                  </a:cubicBezTo>
                  <a:lnTo>
                    <a:pt x="0" y="13403"/>
                  </a:lnTo>
                  <a:lnTo>
                    <a:pt x="774" y="14055"/>
                  </a:lnTo>
                  <a:lnTo>
                    <a:pt x="4721" y="18816"/>
                  </a:lnTo>
                  <a:lnTo>
                    <a:pt x="5372" y="18124"/>
                  </a:lnTo>
                  <a:cubicBezTo>
                    <a:pt x="5372" y="18124"/>
                    <a:pt x="8913" y="18124"/>
                    <a:pt x="11273" y="17351"/>
                  </a:cubicBezTo>
                  <a:cubicBezTo>
                    <a:pt x="13634" y="16578"/>
                    <a:pt x="15099" y="14746"/>
                    <a:pt x="15628" y="14746"/>
                  </a:cubicBezTo>
                  <a:cubicBezTo>
                    <a:pt x="16157" y="14746"/>
                    <a:pt x="19047" y="16171"/>
                    <a:pt x="20349" y="17107"/>
                  </a:cubicBezTo>
                  <a:cubicBezTo>
                    <a:pt x="21167" y="17669"/>
                    <a:pt x="21792" y="17991"/>
                    <a:pt x="22396" y="17991"/>
                  </a:cubicBezTo>
                  <a:cubicBezTo>
                    <a:pt x="22754" y="17991"/>
                    <a:pt x="23104" y="17878"/>
                    <a:pt x="23483" y="17636"/>
                  </a:cubicBezTo>
                  <a:cubicBezTo>
                    <a:pt x="24541" y="16944"/>
                    <a:pt x="22058" y="16171"/>
                    <a:pt x="21407" y="15642"/>
                  </a:cubicBezTo>
                  <a:cubicBezTo>
                    <a:pt x="20756" y="15113"/>
                    <a:pt x="18640" y="12874"/>
                    <a:pt x="18640" y="12874"/>
                  </a:cubicBezTo>
                  <a:lnTo>
                    <a:pt x="22180" y="12223"/>
                  </a:lnTo>
                  <a:cubicBezTo>
                    <a:pt x="22180" y="12223"/>
                    <a:pt x="24012" y="13403"/>
                    <a:pt x="24826" y="13566"/>
                  </a:cubicBezTo>
                  <a:cubicBezTo>
                    <a:pt x="25015" y="13596"/>
                    <a:pt x="25158" y="13611"/>
                    <a:pt x="25276" y="13611"/>
                  </a:cubicBezTo>
                  <a:cubicBezTo>
                    <a:pt x="25638" y="13611"/>
                    <a:pt x="25758" y="13466"/>
                    <a:pt x="26250" y="13159"/>
                  </a:cubicBezTo>
                  <a:cubicBezTo>
                    <a:pt x="26901" y="12752"/>
                    <a:pt x="23483" y="9741"/>
                    <a:pt x="22587" y="9334"/>
                  </a:cubicBezTo>
                  <a:cubicBezTo>
                    <a:pt x="21651" y="8967"/>
                    <a:pt x="18233" y="8967"/>
                    <a:pt x="18233" y="8967"/>
                  </a:cubicBezTo>
                  <a:cubicBezTo>
                    <a:pt x="18233" y="8967"/>
                    <a:pt x="21122" y="7136"/>
                    <a:pt x="21773" y="6851"/>
                  </a:cubicBezTo>
                  <a:cubicBezTo>
                    <a:pt x="21856" y="6822"/>
                    <a:pt x="21946" y="6809"/>
                    <a:pt x="22041" y="6809"/>
                  </a:cubicBezTo>
                  <a:cubicBezTo>
                    <a:pt x="22738" y="6809"/>
                    <a:pt x="23704" y="7502"/>
                    <a:pt x="24134" y="7502"/>
                  </a:cubicBezTo>
                  <a:cubicBezTo>
                    <a:pt x="24405" y="7502"/>
                    <a:pt x="24751" y="7609"/>
                    <a:pt x="25096" y="7609"/>
                  </a:cubicBezTo>
                  <a:cubicBezTo>
                    <a:pt x="25423" y="7609"/>
                    <a:pt x="25748" y="7513"/>
                    <a:pt x="26006" y="7136"/>
                  </a:cubicBezTo>
                  <a:cubicBezTo>
                    <a:pt x="26535" y="6322"/>
                    <a:pt x="22058" y="2904"/>
                    <a:pt x="22058" y="2904"/>
                  </a:cubicBezTo>
                  <a:cubicBezTo>
                    <a:pt x="22058" y="2904"/>
                    <a:pt x="19608" y="0"/>
                    <a:pt x="182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35"/>
            <p:cNvSpPr/>
            <p:nvPr/>
          </p:nvSpPr>
          <p:spPr>
            <a:xfrm>
              <a:off x="3852700" y="4326150"/>
              <a:ext cx="674575" cy="486350"/>
            </a:xfrm>
            <a:custGeom>
              <a:avLst/>
              <a:gdLst/>
              <a:ahLst/>
              <a:cxnLst/>
              <a:rect l="l" t="t" r="r" b="b"/>
              <a:pathLst>
                <a:path w="26983" h="19454" extrusionOk="0">
                  <a:moveTo>
                    <a:pt x="26332" y="13227"/>
                  </a:moveTo>
                  <a:lnTo>
                    <a:pt x="26337" y="13230"/>
                  </a:lnTo>
                  <a:lnTo>
                    <a:pt x="26337" y="13230"/>
                  </a:lnTo>
                  <a:cubicBezTo>
                    <a:pt x="26337" y="13230"/>
                    <a:pt x="26337" y="13230"/>
                    <a:pt x="26337" y="13230"/>
                  </a:cubicBezTo>
                  <a:lnTo>
                    <a:pt x="26337" y="13230"/>
                  </a:lnTo>
                  <a:lnTo>
                    <a:pt x="26332" y="13227"/>
                  </a:lnTo>
                  <a:close/>
                  <a:moveTo>
                    <a:pt x="18599" y="652"/>
                  </a:moveTo>
                  <a:cubicBezTo>
                    <a:pt x="18803" y="652"/>
                    <a:pt x="19210" y="814"/>
                    <a:pt x="19576" y="1059"/>
                  </a:cubicBezTo>
                  <a:cubicBezTo>
                    <a:pt x="20187" y="1466"/>
                    <a:pt x="20797" y="2035"/>
                    <a:pt x="21285" y="2564"/>
                  </a:cubicBezTo>
                  <a:cubicBezTo>
                    <a:pt x="21530" y="2809"/>
                    <a:pt x="21733" y="3012"/>
                    <a:pt x="21896" y="3175"/>
                  </a:cubicBezTo>
                  <a:cubicBezTo>
                    <a:pt x="21977" y="3256"/>
                    <a:pt x="22018" y="3338"/>
                    <a:pt x="22059" y="3378"/>
                  </a:cubicBezTo>
                  <a:lnTo>
                    <a:pt x="22099" y="3460"/>
                  </a:lnTo>
                  <a:lnTo>
                    <a:pt x="22181" y="3500"/>
                  </a:lnTo>
                  <a:cubicBezTo>
                    <a:pt x="22181" y="3500"/>
                    <a:pt x="22425" y="3704"/>
                    <a:pt x="22791" y="3989"/>
                  </a:cubicBezTo>
                  <a:cubicBezTo>
                    <a:pt x="23361" y="4436"/>
                    <a:pt x="24175" y="5128"/>
                    <a:pt x="24867" y="5779"/>
                  </a:cubicBezTo>
                  <a:cubicBezTo>
                    <a:pt x="25192" y="6146"/>
                    <a:pt x="25518" y="6471"/>
                    <a:pt x="25721" y="6756"/>
                  </a:cubicBezTo>
                  <a:cubicBezTo>
                    <a:pt x="25843" y="6878"/>
                    <a:pt x="25925" y="7000"/>
                    <a:pt x="25966" y="7082"/>
                  </a:cubicBezTo>
                  <a:cubicBezTo>
                    <a:pt x="26006" y="7204"/>
                    <a:pt x="26006" y="7285"/>
                    <a:pt x="26006" y="7285"/>
                  </a:cubicBezTo>
                  <a:lnTo>
                    <a:pt x="26016" y="7285"/>
                  </a:lnTo>
                  <a:cubicBezTo>
                    <a:pt x="25910" y="7421"/>
                    <a:pt x="25833" y="7492"/>
                    <a:pt x="25721" y="7529"/>
                  </a:cubicBezTo>
                  <a:cubicBezTo>
                    <a:pt x="25640" y="7570"/>
                    <a:pt x="25518" y="7570"/>
                    <a:pt x="25396" y="7570"/>
                  </a:cubicBezTo>
                  <a:cubicBezTo>
                    <a:pt x="25152" y="7570"/>
                    <a:pt x="24826" y="7489"/>
                    <a:pt x="24460" y="7489"/>
                  </a:cubicBezTo>
                  <a:cubicBezTo>
                    <a:pt x="24460" y="7489"/>
                    <a:pt x="24338" y="7448"/>
                    <a:pt x="24175" y="7407"/>
                  </a:cubicBezTo>
                  <a:cubicBezTo>
                    <a:pt x="23971" y="7326"/>
                    <a:pt x="23646" y="7163"/>
                    <a:pt x="23361" y="7041"/>
                  </a:cubicBezTo>
                  <a:cubicBezTo>
                    <a:pt x="23035" y="6919"/>
                    <a:pt x="22710" y="6797"/>
                    <a:pt x="22384" y="6797"/>
                  </a:cubicBezTo>
                  <a:cubicBezTo>
                    <a:pt x="22262" y="6797"/>
                    <a:pt x="22140" y="6797"/>
                    <a:pt x="21977" y="6838"/>
                  </a:cubicBezTo>
                  <a:cubicBezTo>
                    <a:pt x="21774" y="6919"/>
                    <a:pt x="21489" y="7082"/>
                    <a:pt x="21123" y="7326"/>
                  </a:cubicBezTo>
                  <a:cubicBezTo>
                    <a:pt x="20024" y="7936"/>
                    <a:pt x="18396" y="8995"/>
                    <a:pt x="18396" y="8995"/>
                  </a:cubicBezTo>
                  <a:cubicBezTo>
                    <a:pt x="18274" y="9076"/>
                    <a:pt x="18192" y="9239"/>
                    <a:pt x="18233" y="9361"/>
                  </a:cubicBezTo>
                  <a:cubicBezTo>
                    <a:pt x="18274" y="9524"/>
                    <a:pt x="18437" y="9605"/>
                    <a:pt x="18559" y="9605"/>
                  </a:cubicBezTo>
                  <a:lnTo>
                    <a:pt x="19128" y="9605"/>
                  </a:lnTo>
                  <a:cubicBezTo>
                    <a:pt x="19617" y="9605"/>
                    <a:pt x="20390" y="9646"/>
                    <a:pt x="21123" y="9686"/>
                  </a:cubicBezTo>
                  <a:cubicBezTo>
                    <a:pt x="21448" y="9727"/>
                    <a:pt x="21814" y="9768"/>
                    <a:pt x="22099" y="9808"/>
                  </a:cubicBezTo>
                  <a:cubicBezTo>
                    <a:pt x="22425" y="9849"/>
                    <a:pt x="22669" y="9931"/>
                    <a:pt x="22791" y="9971"/>
                  </a:cubicBezTo>
                  <a:cubicBezTo>
                    <a:pt x="22913" y="10053"/>
                    <a:pt x="23280" y="10256"/>
                    <a:pt x="23646" y="10541"/>
                  </a:cubicBezTo>
                  <a:cubicBezTo>
                    <a:pt x="24216" y="10989"/>
                    <a:pt x="24907" y="11599"/>
                    <a:pt x="25436" y="12169"/>
                  </a:cubicBezTo>
                  <a:cubicBezTo>
                    <a:pt x="25721" y="12454"/>
                    <a:pt x="25966" y="12698"/>
                    <a:pt x="26128" y="12942"/>
                  </a:cubicBezTo>
                  <a:cubicBezTo>
                    <a:pt x="26210" y="13024"/>
                    <a:pt x="26250" y="13146"/>
                    <a:pt x="26291" y="13186"/>
                  </a:cubicBezTo>
                  <a:lnTo>
                    <a:pt x="26311" y="13245"/>
                  </a:lnTo>
                  <a:lnTo>
                    <a:pt x="26311" y="13245"/>
                  </a:lnTo>
                  <a:cubicBezTo>
                    <a:pt x="26097" y="13370"/>
                    <a:pt x="25990" y="13441"/>
                    <a:pt x="25884" y="13512"/>
                  </a:cubicBezTo>
                  <a:cubicBezTo>
                    <a:pt x="25762" y="13553"/>
                    <a:pt x="25721" y="13553"/>
                    <a:pt x="25599" y="13553"/>
                  </a:cubicBezTo>
                  <a:cubicBezTo>
                    <a:pt x="25518" y="13553"/>
                    <a:pt x="25396" y="13553"/>
                    <a:pt x="25192" y="13512"/>
                  </a:cubicBezTo>
                  <a:cubicBezTo>
                    <a:pt x="25070" y="13512"/>
                    <a:pt x="24785" y="13431"/>
                    <a:pt x="24541" y="13308"/>
                  </a:cubicBezTo>
                  <a:cubicBezTo>
                    <a:pt x="24134" y="13105"/>
                    <a:pt x="23646" y="12861"/>
                    <a:pt x="23320" y="12657"/>
                  </a:cubicBezTo>
                  <a:cubicBezTo>
                    <a:pt x="23117" y="12535"/>
                    <a:pt x="22954" y="12454"/>
                    <a:pt x="22873" y="12372"/>
                  </a:cubicBezTo>
                  <a:cubicBezTo>
                    <a:pt x="22750" y="12291"/>
                    <a:pt x="22710" y="12250"/>
                    <a:pt x="22710" y="12250"/>
                  </a:cubicBezTo>
                  <a:cubicBezTo>
                    <a:pt x="22628" y="12210"/>
                    <a:pt x="22547" y="12210"/>
                    <a:pt x="22466" y="12210"/>
                  </a:cubicBezTo>
                  <a:lnTo>
                    <a:pt x="18925" y="12861"/>
                  </a:lnTo>
                  <a:cubicBezTo>
                    <a:pt x="18803" y="12901"/>
                    <a:pt x="18681" y="12983"/>
                    <a:pt x="18640" y="13105"/>
                  </a:cubicBezTo>
                  <a:cubicBezTo>
                    <a:pt x="18599" y="13227"/>
                    <a:pt x="18640" y="13349"/>
                    <a:pt x="18721" y="13431"/>
                  </a:cubicBezTo>
                  <a:cubicBezTo>
                    <a:pt x="18721" y="13431"/>
                    <a:pt x="19251" y="14000"/>
                    <a:pt x="19861" y="14611"/>
                  </a:cubicBezTo>
                  <a:cubicBezTo>
                    <a:pt x="20471" y="15262"/>
                    <a:pt x="21163" y="15954"/>
                    <a:pt x="21530" y="16239"/>
                  </a:cubicBezTo>
                  <a:cubicBezTo>
                    <a:pt x="21692" y="16361"/>
                    <a:pt x="21896" y="16483"/>
                    <a:pt x="22181" y="16605"/>
                  </a:cubicBezTo>
                  <a:cubicBezTo>
                    <a:pt x="22547" y="16808"/>
                    <a:pt x="22995" y="17012"/>
                    <a:pt x="23280" y="17215"/>
                  </a:cubicBezTo>
                  <a:cubicBezTo>
                    <a:pt x="23442" y="17337"/>
                    <a:pt x="23605" y="17419"/>
                    <a:pt x="23646" y="17500"/>
                  </a:cubicBezTo>
                  <a:lnTo>
                    <a:pt x="23722" y="17576"/>
                  </a:lnTo>
                  <a:lnTo>
                    <a:pt x="23722" y="17576"/>
                  </a:lnTo>
                  <a:cubicBezTo>
                    <a:pt x="23714" y="17588"/>
                    <a:pt x="23694" y="17598"/>
                    <a:pt x="23646" y="17622"/>
                  </a:cubicBezTo>
                  <a:cubicBezTo>
                    <a:pt x="23280" y="17867"/>
                    <a:pt x="22995" y="17948"/>
                    <a:pt x="22710" y="17948"/>
                  </a:cubicBezTo>
                  <a:cubicBezTo>
                    <a:pt x="22466" y="17948"/>
                    <a:pt x="22221" y="17907"/>
                    <a:pt x="21896" y="17744"/>
                  </a:cubicBezTo>
                  <a:cubicBezTo>
                    <a:pt x="21611" y="17622"/>
                    <a:pt x="21285" y="17419"/>
                    <a:pt x="20878" y="17134"/>
                  </a:cubicBezTo>
                  <a:cubicBezTo>
                    <a:pt x="20187" y="16646"/>
                    <a:pt x="19128" y="16076"/>
                    <a:pt x="18152" y="15587"/>
                  </a:cubicBezTo>
                  <a:cubicBezTo>
                    <a:pt x="17704" y="15343"/>
                    <a:pt x="17216" y="15140"/>
                    <a:pt x="16849" y="14977"/>
                  </a:cubicBezTo>
                  <a:cubicBezTo>
                    <a:pt x="16646" y="14896"/>
                    <a:pt x="16483" y="14814"/>
                    <a:pt x="16361" y="14774"/>
                  </a:cubicBezTo>
                  <a:cubicBezTo>
                    <a:pt x="16198" y="14733"/>
                    <a:pt x="16076" y="14692"/>
                    <a:pt x="15954" y="14692"/>
                  </a:cubicBezTo>
                  <a:cubicBezTo>
                    <a:pt x="15791" y="14692"/>
                    <a:pt x="15669" y="14774"/>
                    <a:pt x="15547" y="14814"/>
                  </a:cubicBezTo>
                  <a:cubicBezTo>
                    <a:pt x="15344" y="14936"/>
                    <a:pt x="15140" y="15099"/>
                    <a:pt x="14855" y="15303"/>
                  </a:cubicBezTo>
                  <a:cubicBezTo>
                    <a:pt x="14123" y="15913"/>
                    <a:pt x="12983" y="16849"/>
                    <a:pt x="11518" y="17337"/>
                  </a:cubicBezTo>
                  <a:cubicBezTo>
                    <a:pt x="10379" y="17744"/>
                    <a:pt x="8913" y="17907"/>
                    <a:pt x="7733" y="18029"/>
                  </a:cubicBezTo>
                  <a:cubicBezTo>
                    <a:pt x="7163" y="18070"/>
                    <a:pt x="6675" y="18111"/>
                    <a:pt x="6309" y="18111"/>
                  </a:cubicBezTo>
                  <a:lnTo>
                    <a:pt x="5698" y="18111"/>
                  </a:lnTo>
                  <a:cubicBezTo>
                    <a:pt x="5617" y="18111"/>
                    <a:pt x="5536" y="18151"/>
                    <a:pt x="5454" y="18233"/>
                  </a:cubicBezTo>
                  <a:lnTo>
                    <a:pt x="5088" y="18599"/>
                  </a:lnTo>
                  <a:lnTo>
                    <a:pt x="1384" y="14163"/>
                  </a:lnTo>
                  <a:lnTo>
                    <a:pt x="1344" y="14122"/>
                  </a:lnTo>
                  <a:lnTo>
                    <a:pt x="815" y="13715"/>
                  </a:lnTo>
                  <a:lnTo>
                    <a:pt x="2239" y="12291"/>
                  </a:lnTo>
                  <a:lnTo>
                    <a:pt x="2239" y="12291"/>
                  </a:lnTo>
                  <a:lnTo>
                    <a:pt x="2239" y="12291"/>
                  </a:lnTo>
                  <a:cubicBezTo>
                    <a:pt x="2280" y="12250"/>
                    <a:pt x="5698" y="9402"/>
                    <a:pt x="7326" y="6431"/>
                  </a:cubicBezTo>
                  <a:cubicBezTo>
                    <a:pt x="8018" y="5169"/>
                    <a:pt x="8588" y="4314"/>
                    <a:pt x="9117" y="3785"/>
                  </a:cubicBezTo>
                  <a:cubicBezTo>
                    <a:pt x="9605" y="3297"/>
                    <a:pt x="10012" y="3134"/>
                    <a:pt x="10419" y="3134"/>
                  </a:cubicBezTo>
                  <a:cubicBezTo>
                    <a:pt x="10541" y="3134"/>
                    <a:pt x="10623" y="3134"/>
                    <a:pt x="10745" y="3175"/>
                  </a:cubicBezTo>
                  <a:cubicBezTo>
                    <a:pt x="11966" y="3419"/>
                    <a:pt x="12902" y="3419"/>
                    <a:pt x="12942" y="3419"/>
                  </a:cubicBezTo>
                  <a:lnTo>
                    <a:pt x="13105" y="3378"/>
                  </a:lnTo>
                  <a:cubicBezTo>
                    <a:pt x="13105" y="3378"/>
                    <a:pt x="13349" y="3256"/>
                    <a:pt x="13756" y="3012"/>
                  </a:cubicBezTo>
                  <a:cubicBezTo>
                    <a:pt x="14408" y="2646"/>
                    <a:pt x="15344" y="2117"/>
                    <a:pt x="16280" y="1628"/>
                  </a:cubicBezTo>
                  <a:cubicBezTo>
                    <a:pt x="17175" y="1140"/>
                    <a:pt x="18111" y="733"/>
                    <a:pt x="18518" y="692"/>
                  </a:cubicBezTo>
                  <a:lnTo>
                    <a:pt x="18599" y="652"/>
                  </a:lnTo>
                  <a:close/>
                  <a:moveTo>
                    <a:pt x="18355" y="0"/>
                  </a:moveTo>
                  <a:cubicBezTo>
                    <a:pt x="17989" y="82"/>
                    <a:pt x="17460" y="285"/>
                    <a:pt x="16890" y="570"/>
                  </a:cubicBezTo>
                  <a:cubicBezTo>
                    <a:pt x="15315" y="1303"/>
                    <a:pt x="13246" y="2530"/>
                    <a:pt x="12818" y="2768"/>
                  </a:cubicBezTo>
                  <a:lnTo>
                    <a:pt x="12780" y="2768"/>
                  </a:lnTo>
                  <a:cubicBezTo>
                    <a:pt x="12495" y="2727"/>
                    <a:pt x="11762" y="2686"/>
                    <a:pt x="10908" y="2524"/>
                  </a:cubicBezTo>
                  <a:cubicBezTo>
                    <a:pt x="10745" y="2483"/>
                    <a:pt x="10582" y="2442"/>
                    <a:pt x="10419" y="2442"/>
                  </a:cubicBezTo>
                  <a:cubicBezTo>
                    <a:pt x="9809" y="2442"/>
                    <a:pt x="9198" y="2727"/>
                    <a:pt x="8629" y="3338"/>
                  </a:cubicBezTo>
                  <a:cubicBezTo>
                    <a:pt x="8018" y="3907"/>
                    <a:pt x="7448" y="4803"/>
                    <a:pt x="6716" y="6105"/>
                  </a:cubicBezTo>
                  <a:cubicBezTo>
                    <a:pt x="5983" y="7489"/>
                    <a:pt x="4722" y="8913"/>
                    <a:pt x="3704" y="9971"/>
                  </a:cubicBezTo>
                  <a:cubicBezTo>
                    <a:pt x="3175" y="10500"/>
                    <a:pt x="2687" y="10948"/>
                    <a:pt x="2361" y="11274"/>
                  </a:cubicBezTo>
                  <a:cubicBezTo>
                    <a:pt x="2198" y="11436"/>
                    <a:pt x="2076" y="11558"/>
                    <a:pt x="1954" y="11640"/>
                  </a:cubicBezTo>
                  <a:cubicBezTo>
                    <a:pt x="1873" y="11721"/>
                    <a:pt x="1832" y="11762"/>
                    <a:pt x="1832" y="11762"/>
                  </a:cubicBezTo>
                  <a:lnTo>
                    <a:pt x="1791" y="11803"/>
                  </a:lnTo>
                  <a:lnTo>
                    <a:pt x="82" y="13471"/>
                  </a:lnTo>
                  <a:cubicBezTo>
                    <a:pt x="41" y="13553"/>
                    <a:pt x="1" y="13634"/>
                    <a:pt x="1" y="13756"/>
                  </a:cubicBezTo>
                  <a:cubicBezTo>
                    <a:pt x="1" y="13838"/>
                    <a:pt x="41" y="13919"/>
                    <a:pt x="123" y="14000"/>
                  </a:cubicBezTo>
                  <a:lnTo>
                    <a:pt x="896" y="14611"/>
                  </a:lnTo>
                  <a:lnTo>
                    <a:pt x="4803" y="19332"/>
                  </a:lnTo>
                  <a:cubicBezTo>
                    <a:pt x="4844" y="19413"/>
                    <a:pt x="4925" y="19454"/>
                    <a:pt x="5047" y="19454"/>
                  </a:cubicBezTo>
                  <a:cubicBezTo>
                    <a:pt x="5129" y="19454"/>
                    <a:pt x="5210" y="19413"/>
                    <a:pt x="5291" y="19332"/>
                  </a:cubicBezTo>
                  <a:lnTo>
                    <a:pt x="5822" y="18801"/>
                  </a:lnTo>
                  <a:lnTo>
                    <a:pt x="5822" y="18801"/>
                  </a:lnTo>
                  <a:cubicBezTo>
                    <a:pt x="6107" y="18797"/>
                    <a:pt x="6862" y="18776"/>
                    <a:pt x="7815" y="18680"/>
                  </a:cubicBezTo>
                  <a:cubicBezTo>
                    <a:pt x="8995" y="18599"/>
                    <a:pt x="10501" y="18396"/>
                    <a:pt x="11722" y="17989"/>
                  </a:cubicBezTo>
                  <a:cubicBezTo>
                    <a:pt x="12942" y="17582"/>
                    <a:pt x="13960" y="16890"/>
                    <a:pt x="14692" y="16320"/>
                  </a:cubicBezTo>
                  <a:cubicBezTo>
                    <a:pt x="15059" y="16035"/>
                    <a:pt x="15344" y="15791"/>
                    <a:pt x="15588" y="15628"/>
                  </a:cubicBezTo>
                  <a:cubicBezTo>
                    <a:pt x="15710" y="15506"/>
                    <a:pt x="15791" y="15465"/>
                    <a:pt x="15873" y="15425"/>
                  </a:cubicBezTo>
                  <a:lnTo>
                    <a:pt x="15954" y="15384"/>
                  </a:lnTo>
                  <a:cubicBezTo>
                    <a:pt x="16035" y="15384"/>
                    <a:pt x="16361" y="15506"/>
                    <a:pt x="16687" y="15628"/>
                  </a:cubicBezTo>
                  <a:cubicBezTo>
                    <a:pt x="17785" y="16076"/>
                    <a:pt x="19576" y="17053"/>
                    <a:pt x="20471" y="17663"/>
                  </a:cubicBezTo>
                  <a:cubicBezTo>
                    <a:pt x="20878" y="17989"/>
                    <a:pt x="21285" y="18192"/>
                    <a:pt x="21611" y="18355"/>
                  </a:cubicBezTo>
                  <a:cubicBezTo>
                    <a:pt x="21977" y="18518"/>
                    <a:pt x="22343" y="18640"/>
                    <a:pt x="22710" y="18640"/>
                  </a:cubicBezTo>
                  <a:cubicBezTo>
                    <a:pt x="23157" y="18640"/>
                    <a:pt x="23564" y="18477"/>
                    <a:pt x="24012" y="18233"/>
                  </a:cubicBezTo>
                  <a:cubicBezTo>
                    <a:pt x="24134" y="18151"/>
                    <a:pt x="24216" y="18070"/>
                    <a:pt x="24297" y="17948"/>
                  </a:cubicBezTo>
                  <a:cubicBezTo>
                    <a:pt x="24378" y="17867"/>
                    <a:pt x="24419" y="17704"/>
                    <a:pt x="24419" y="17582"/>
                  </a:cubicBezTo>
                  <a:cubicBezTo>
                    <a:pt x="24419" y="17419"/>
                    <a:pt x="24338" y="17297"/>
                    <a:pt x="24297" y="17175"/>
                  </a:cubicBezTo>
                  <a:cubicBezTo>
                    <a:pt x="24134" y="16971"/>
                    <a:pt x="23971" y="16849"/>
                    <a:pt x="23727" y="16686"/>
                  </a:cubicBezTo>
                  <a:cubicBezTo>
                    <a:pt x="23442" y="16483"/>
                    <a:pt x="23035" y="16320"/>
                    <a:pt x="22710" y="16157"/>
                  </a:cubicBezTo>
                  <a:cubicBezTo>
                    <a:pt x="22384" y="15954"/>
                    <a:pt x="22059" y="15791"/>
                    <a:pt x="21937" y="15710"/>
                  </a:cubicBezTo>
                  <a:cubicBezTo>
                    <a:pt x="21652" y="15465"/>
                    <a:pt x="20960" y="14774"/>
                    <a:pt x="20349" y="14163"/>
                  </a:cubicBezTo>
                  <a:cubicBezTo>
                    <a:pt x="20094" y="13891"/>
                    <a:pt x="19853" y="13640"/>
                    <a:pt x="19659" y="13440"/>
                  </a:cubicBezTo>
                  <a:lnTo>
                    <a:pt x="19659" y="13440"/>
                  </a:lnTo>
                  <a:lnTo>
                    <a:pt x="22486" y="12920"/>
                  </a:lnTo>
                  <a:lnTo>
                    <a:pt x="22486" y="12920"/>
                  </a:lnTo>
                  <a:cubicBezTo>
                    <a:pt x="22662" y="13041"/>
                    <a:pt x="22985" y="13256"/>
                    <a:pt x="23361" y="13471"/>
                  </a:cubicBezTo>
                  <a:cubicBezTo>
                    <a:pt x="23646" y="13593"/>
                    <a:pt x="23971" y="13756"/>
                    <a:pt x="24256" y="13919"/>
                  </a:cubicBezTo>
                  <a:cubicBezTo>
                    <a:pt x="24541" y="14041"/>
                    <a:pt x="24826" y="14163"/>
                    <a:pt x="25070" y="14204"/>
                  </a:cubicBezTo>
                  <a:cubicBezTo>
                    <a:pt x="25274" y="14244"/>
                    <a:pt x="25436" y="14244"/>
                    <a:pt x="25599" y="14244"/>
                  </a:cubicBezTo>
                  <a:cubicBezTo>
                    <a:pt x="25843" y="14244"/>
                    <a:pt x="26047" y="14204"/>
                    <a:pt x="26210" y="14082"/>
                  </a:cubicBezTo>
                  <a:cubicBezTo>
                    <a:pt x="26372" y="14000"/>
                    <a:pt x="26535" y="13919"/>
                    <a:pt x="26739" y="13756"/>
                  </a:cubicBezTo>
                  <a:cubicBezTo>
                    <a:pt x="26820" y="13715"/>
                    <a:pt x="26902" y="13634"/>
                    <a:pt x="26942" y="13553"/>
                  </a:cubicBezTo>
                  <a:cubicBezTo>
                    <a:pt x="26983" y="13471"/>
                    <a:pt x="26983" y="13390"/>
                    <a:pt x="26983" y="13308"/>
                  </a:cubicBezTo>
                  <a:cubicBezTo>
                    <a:pt x="26983" y="13105"/>
                    <a:pt x="26942" y="12942"/>
                    <a:pt x="26820" y="12779"/>
                  </a:cubicBezTo>
                  <a:cubicBezTo>
                    <a:pt x="26657" y="12494"/>
                    <a:pt x="26413" y="12169"/>
                    <a:pt x="26088" y="11843"/>
                  </a:cubicBezTo>
                  <a:cubicBezTo>
                    <a:pt x="25599" y="11314"/>
                    <a:pt x="24989" y="10785"/>
                    <a:pt x="24460" y="10338"/>
                  </a:cubicBezTo>
                  <a:cubicBezTo>
                    <a:pt x="24175" y="10093"/>
                    <a:pt x="23890" y="9890"/>
                    <a:pt x="23646" y="9727"/>
                  </a:cubicBezTo>
                  <a:cubicBezTo>
                    <a:pt x="23402" y="9564"/>
                    <a:pt x="23198" y="9442"/>
                    <a:pt x="23035" y="9361"/>
                  </a:cubicBezTo>
                  <a:cubicBezTo>
                    <a:pt x="22750" y="9239"/>
                    <a:pt x="22343" y="9157"/>
                    <a:pt x="21896" y="9117"/>
                  </a:cubicBezTo>
                  <a:cubicBezTo>
                    <a:pt x="21202" y="9015"/>
                    <a:pt x="20376" y="8964"/>
                    <a:pt x="19719" y="8938"/>
                  </a:cubicBezTo>
                  <a:lnTo>
                    <a:pt x="19719" y="8938"/>
                  </a:lnTo>
                  <a:cubicBezTo>
                    <a:pt x="19893" y="8826"/>
                    <a:pt x="20079" y="8707"/>
                    <a:pt x="20268" y="8588"/>
                  </a:cubicBezTo>
                  <a:cubicBezTo>
                    <a:pt x="20675" y="8343"/>
                    <a:pt x="21082" y="8099"/>
                    <a:pt x="21448" y="7896"/>
                  </a:cubicBezTo>
                  <a:cubicBezTo>
                    <a:pt x="21814" y="7692"/>
                    <a:pt x="22099" y="7529"/>
                    <a:pt x="22262" y="7489"/>
                  </a:cubicBezTo>
                  <a:cubicBezTo>
                    <a:pt x="22262" y="7489"/>
                    <a:pt x="22303" y="7448"/>
                    <a:pt x="22384" y="7448"/>
                  </a:cubicBezTo>
                  <a:cubicBezTo>
                    <a:pt x="22588" y="7448"/>
                    <a:pt x="22995" y="7611"/>
                    <a:pt x="23361" y="7774"/>
                  </a:cubicBezTo>
                  <a:cubicBezTo>
                    <a:pt x="23564" y="7855"/>
                    <a:pt x="23727" y="7977"/>
                    <a:pt x="23931" y="8018"/>
                  </a:cubicBezTo>
                  <a:cubicBezTo>
                    <a:pt x="24093" y="8099"/>
                    <a:pt x="24297" y="8140"/>
                    <a:pt x="24460" y="8181"/>
                  </a:cubicBezTo>
                  <a:cubicBezTo>
                    <a:pt x="24489" y="8175"/>
                    <a:pt x="24520" y="8172"/>
                    <a:pt x="24554" y="8172"/>
                  </a:cubicBezTo>
                  <a:cubicBezTo>
                    <a:pt x="24758" y="8172"/>
                    <a:pt x="25047" y="8262"/>
                    <a:pt x="25396" y="8262"/>
                  </a:cubicBezTo>
                  <a:cubicBezTo>
                    <a:pt x="25599" y="8262"/>
                    <a:pt x="25803" y="8221"/>
                    <a:pt x="26047" y="8140"/>
                  </a:cubicBezTo>
                  <a:cubicBezTo>
                    <a:pt x="26250" y="8018"/>
                    <a:pt x="26454" y="7855"/>
                    <a:pt x="26617" y="7611"/>
                  </a:cubicBezTo>
                  <a:cubicBezTo>
                    <a:pt x="26657" y="7529"/>
                    <a:pt x="26698" y="7407"/>
                    <a:pt x="26698" y="7285"/>
                  </a:cubicBezTo>
                  <a:cubicBezTo>
                    <a:pt x="26698" y="7041"/>
                    <a:pt x="26617" y="6838"/>
                    <a:pt x="26495" y="6634"/>
                  </a:cubicBezTo>
                  <a:cubicBezTo>
                    <a:pt x="26250" y="6268"/>
                    <a:pt x="25925" y="5902"/>
                    <a:pt x="25518" y="5495"/>
                  </a:cubicBezTo>
                  <a:cubicBezTo>
                    <a:pt x="24370" y="4347"/>
                    <a:pt x="22792" y="3128"/>
                    <a:pt x="22606" y="2985"/>
                  </a:cubicBezTo>
                  <a:lnTo>
                    <a:pt x="22606" y="2985"/>
                  </a:lnTo>
                  <a:cubicBezTo>
                    <a:pt x="22489" y="2847"/>
                    <a:pt x="21931" y="2197"/>
                    <a:pt x="21245" y="1547"/>
                  </a:cubicBezTo>
                  <a:cubicBezTo>
                    <a:pt x="20838" y="1140"/>
                    <a:pt x="20390" y="774"/>
                    <a:pt x="19942" y="489"/>
                  </a:cubicBezTo>
                  <a:cubicBezTo>
                    <a:pt x="19495" y="204"/>
                    <a:pt x="19047" y="0"/>
                    <a:pt x="185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35"/>
            <p:cNvSpPr/>
            <p:nvPr/>
          </p:nvSpPr>
          <p:spPr>
            <a:xfrm>
              <a:off x="4208800" y="4389225"/>
              <a:ext cx="212675" cy="101775"/>
            </a:xfrm>
            <a:custGeom>
              <a:avLst/>
              <a:gdLst/>
              <a:ahLst/>
              <a:cxnLst/>
              <a:rect l="l" t="t" r="r" b="b"/>
              <a:pathLst>
                <a:path w="8507" h="4071" extrusionOk="0">
                  <a:moveTo>
                    <a:pt x="6756" y="1"/>
                  </a:moveTo>
                  <a:cubicBezTo>
                    <a:pt x="6512" y="1"/>
                    <a:pt x="6268" y="41"/>
                    <a:pt x="6024" y="123"/>
                  </a:cubicBezTo>
                  <a:cubicBezTo>
                    <a:pt x="5617" y="367"/>
                    <a:pt x="4152" y="1181"/>
                    <a:pt x="2809" y="1954"/>
                  </a:cubicBezTo>
                  <a:cubicBezTo>
                    <a:pt x="1466" y="2727"/>
                    <a:pt x="204" y="3419"/>
                    <a:pt x="204" y="3419"/>
                  </a:cubicBezTo>
                  <a:cubicBezTo>
                    <a:pt x="41" y="3541"/>
                    <a:pt x="1" y="3745"/>
                    <a:pt x="82" y="3908"/>
                  </a:cubicBezTo>
                  <a:cubicBezTo>
                    <a:pt x="164" y="4016"/>
                    <a:pt x="281" y="4070"/>
                    <a:pt x="399" y="4070"/>
                  </a:cubicBezTo>
                  <a:cubicBezTo>
                    <a:pt x="457" y="4070"/>
                    <a:pt x="516" y="4057"/>
                    <a:pt x="571" y="4030"/>
                  </a:cubicBezTo>
                  <a:cubicBezTo>
                    <a:pt x="571" y="4030"/>
                    <a:pt x="855" y="3826"/>
                    <a:pt x="1344" y="3582"/>
                  </a:cubicBezTo>
                  <a:cubicBezTo>
                    <a:pt x="2076" y="3134"/>
                    <a:pt x="3175" y="2524"/>
                    <a:pt x="4152" y="1954"/>
                  </a:cubicBezTo>
                  <a:cubicBezTo>
                    <a:pt x="5169" y="1384"/>
                    <a:pt x="6024" y="896"/>
                    <a:pt x="6309" y="733"/>
                  </a:cubicBezTo>
                  <a:cubicBezTo>
                    <a:pt x="6431" y="693"/>
                    <a:pt x="6594" y="652"/>
                    <a:pt x="6756" y="652"/>
                  </a:cubicBezTo>
                  <a:cubicBezTo>
                    <a:pt x="7041" y="652"/>
                    <a:pt x="7326" y="733"/>
                    <a:pt x="7570" y="815"/>
                  </a:cubicBezTo>
                  <a:cubicBezTo>
                    <a:pt x="7693" y="855"/>
                    <a:pt x="7815" y="937"/>
                    <a:pt x="7855" y="937"/>
                  </a:cubicBezTo>
                  <a:lnTo>
                    <a:pt x="7937" y="977"/>
                  </a:lnTo>
                  <a:lnTo>
                    <a:pt x="7977" y="1018"/>
                  </a:lnTo>
                  <a:cubicBezTo>
                    <a:pt x="8021" y="1040"/>
                    <a:pt x="8068" y="1050"/>
                    <a:pt x="8114" y="1050"/>
                  </a:cubicBezTo>
                  <a:cubicBezTo>
                    <a:pt x="8240" y="1050"/>
                    <a:pt x="8365" y="974"/>
                    <a:pt x="8425" y="855"/>
                  </a:cubicBezTo>
                  <a:cubicBezTo>
                    <a:pt x="8506" y="693"/>
                    <a:pt x="8466" y="489"/>
                    <a:pt x="8303" y="408"/>
                  </a:cubicBezTo>
                  <a:cubicBezTo>
                    <a:pt x="8262" y="408"/>
                    <a:pt x="7570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35"/>
            <p:cNvSpPr/>
            <p:nvPr/>
          </p:nvSpPr>
          <p:spPr>
            <a:xfrm>
              <a:off x="4107075" y="4395325"/>
              <a:ext cx="78350" cy="56000"/>
            </a:xfrm>
            <a:custGeom>
              <a:avLst/>
              <a:gdLst/>
              <a:ahLst/>
              <a:cxnLst/>
              <a:rect l="l" t="t" r="r" b="b"/>
              <a:pathLst>
                <a:path w="3134" h="2240" extrusionOk="0">
                  <a:moveTo>
                    <a:pt x="2736" y="1"/>
                  </a:moveTo>
                  <a:cubicBezTo>
                    <a:pt x="2677" y="1"/>
                    <a:pt x="2618" y="14"/>
                    <a:pt x="2564" y="42"/>
                  </a:cubicBezTo>
                  <a:lnTo>
                    <a:pt x="204" y="1629"/>
                  </a:lnTo>
                  <a:cubicBezTo>
                    <a:pt x="41" y="1710"/>
                    <a:pt x="0" y="1954"/>
                    <a:pt x="122" y="2076"/>
                  </a:cubicBezTo>
                  <a:cubicBezTo>
                    <a:pt x="176" y="2185"/>
                    <a:pt x="285" y="2239"/>
                    <a:pt x="399" y="2239"/>
                  </a:cubicBezTo>
                  <a:cubicBezTo>
                    <a:pt x="457" y="2239"/>
                    <a:pt x="516" y="2226"/>
                    <a:pt x="570" y="2199"/>
                  </a:cubicBezTo>
                  <a:lnTo>
                    <a:pt x="2930" y="611"/>
                  </a:lnTo>
                  <a:cubicBezTo>
                    <a:pt x="3093" y="530"/>
                    <a:pt x="3134" y="286"/>
                    <a:pt x="3052" y="164"/>
                  </a:cubicBezTo>
                  <a:cubicBezTo>
                    <a:pt x="2971" y="55"/>
                    <a:pt x="2853" y="1"/>
                    <a:pt x="27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35"/>
            <p:cNvSpPr/>
            <p:nvPr/>
          </p:nvSpPr>
          <p:spPr>
            <a:xfrm>
              <a:off x="3132375" y="4321475"/>
              <a:ext cx="590625" cy="357750"/>
            </a:xfrm>
            <a:custGeom>
              <a:avLst/>
              <a:gdLst/>
              <a:ahLst/>
              <a:cxnLst/>
              <a:rect l="l" t="t" r="r" b="b"/>
              <a:pathLst>
                <a:path w="23625" h="14310" extrusionOk="0">
                  <a:moveTo>
                    <a:pt x="14225" y="1"/>
                  </a:moveTo>
                  <a:cubicBezTo>
                    <a:pt x="14163" y="1"/>
                    <a:pt x="14101" y="8"/>
                    <a:pt x="14041" y="25"/>
                  </a:cubicBezTo>
                  <a:cubicBezTo>
                    <a:pt x="12983" y="269"/>
                    <a:pt x="12209" y="1042"/>
                    <a:pt x="12209" y="1042"/>
                  </a:cubicBezTo>
                  <a:cubicBezTo>
                    <a:pt x="12209" y="1042"/>
                    <a:pt x="11762" y="795"/>
                    <a:pt x="11144" y="795"/>
                  </a:cubicBezTo>
                  <a:cubicBezTo>
                    <a:pt x="10757" y="795"/>
                    <a:pt x="10303" y="892"/>
                    <a:pt x="9849" y="1205"/>
                  </a:cubicBezTo>
                  <a:cubicBezTo>
                    <a:pt x="8669" y="1978"/>
                    <a:pt x="7489" y="2222"/>
                    <a:pt x="6186" y="3280"/>
                  </a:cubicBezTo>
                  <a:cubicBezTo>
                    <a:pt x="4884" y="4339"/>
                    <a:pt x="1058" y="6821"/>
                    <a:pt x="529" y="7757"/>
                  </a:cubicBezTo>
                  <a:cubicBezTo>
                    <a:pt x="0" y="8652"/>
                    <a:pt x="7244" y="14309"/>
                    <a:pt x="7244" y="14309"/>
                  </a:cubicBezTo>
                  <a:cubicBezTo>
                    <a:pt x="7244" y="14309"/>
                    <a:pt x="15872" y="14187"/>
                    <a:pt x="17215" y="13373"/>
                  </a:cubicBezTo>
                  <a:cubicBezTo>
                    <a:pt x="18517" y="12600"/>
                    <a:pt x="21651" y="10362"/>
                    <a:pt x="21814" y="9466"/>
                  </a:cubicBezTo>
                  <a:cubicBezTo>
                    <a:pt x="21903" y="8786"/>
                    <a:pt x="21497" y="8320"/>
                    <a:pt x="20768" y="8320"/>
                  </a:cubicBezTo>
                  <a:cubicBezTo>
                    <a:pt x="20494" y="8320"/>
                    <a:pt x="20175" y="8386"/>
                    <a:pt x="19820" y="8530"/>
                  </a:cubicBezTo>
                  <a:cubicBezTo>
                    <a:pt x="18517" y="9059"/>
                    <a:pt x="15099" y="10362"/>
                    <a:pt x="14570" y="10362"/>
                  </a:cubicBezTo>
                  <a:cubicBezTo>
                    <a:pt x="14041" y="10362"/>
                    <a:pt x="11802" y="9589"/>
                    <a:pt x="11802" y="9589"/>
                  </a:cubicBezTo>
                  <a:cubicBezTo>
                    <a:pt x="11802" y="9589"/>
                    <a:pt x="15628" y="6170"/>
                    <a:pt x="17215" y="5275"/>
                  </a:cubicBezTo>
                  <a:cubicBezTo>
                    <a:pt x="17887" y="4868"/>
                    <a:pt x="18589" y="4715"/>
                    <a:pt x="19245" y="4715"/>
                  </a:cubicBezTo>
                  <a:cubicBezTo>
                    <a:pt x="20100" y="4715"/>
                    <a:pt x="20877" y="4975"/>
                    <a:pt x="21407" y="5275"/>
                  </a:cubicBezTo>
                  <a:cubicBezTo>
                    <a:pt x="21515" y="5334"/>
                    <a:pt x="21632" y="5361"/>
                    <a:pt x="21752" y="5361"/>
                  </a:cubicBezTo>
                  <a:cubicBezTo>
                    <a:pt x="22618" y="5361"/>
                    <a:pt x="23624" y="3945"/>
                    <a:pt x="22587" y="3158"/>
                  </a:cubicBezTo>
                  <a:cubicBezTo>
                    <a:pt x="21503" y="2298"/>
                    <a:pt x="19971" y="1679"/>
                    <a:pt x="18719" y="1679"/>
                  </a:cubicBezTo>
                  <a:cubicBezTo>
                    <a:pt x="18609" y="1679"/>
                    <a:pt x="18501" y="1683"/>
                    <a:pt x="18395" y="1693"/>
                  </a:cubicBezTo>
                  <a:cubicBezTo>
                    <a:pt x="17052" y="1856"/>
                    <a:pt x="16564" y="2100"/>
                    <a:pt x="16564" y="2100"/>
                  </a:cubicBezTo>
                  <a:cubicBezTo>
                    <a:pt x="16564" y="2100"/>
                    <a:pt x="15261" y="1"/>
                    <a:pt x="142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35"/>
            <p:cNvSpPr/>
            <p:nvPr/>
          </p:nvSpPr>
          <p:spPr>
            <a:xfrm>
              <a:off x="3136450" y="4312925"/>
              <a:ext cx="579950" cy="374425"/>
            </a:xfrm>
            <a:custGeom>
              <a:avLst/>
              <a:gdLst/>
              <a:ahLst/>
              <a:cxnLst/>
              <a:rect l="l" t="t" r="r" b="b"/>
              <a:pathLst>
                <a:path w="23198" h="14977" extrusionOk="0">
                  <a:moveTo>
                    <a:pt x="14041" y="652"/>
                  </a:moveTo>
                  <a:cubicBezTo>
                    <a:pt x="14203" y="652"/>
                    <a:pt x="14407" y="733"/>
                    <a:pt x="14651" y="936"/>
                  </a:cubicBezTo>
                  <a:cubicBezTo>
                    <a:pt x="15017" y="1181"/>
                    <a:pt x="15384" y="1628"/>
                    <a:pt x="15628" y="1995"/>
                  </a:cubicBezTo>
                  <a:cubicBezTo>
                    <a:pt x="15791" y="2157"/>
                    <a:pt x="15913" y="2320"/>
                    <a:pt x="15953" y="2442"/>
                  </a:cubicBezTo>
                  <a:lnTo>
                    <a:pt x="16075" y="2564"/>
                  </a:lnTo>
                  <a:lnTo>
                    <a:pt x="16075" y="2605"/>
                  </a:lnTo>
                  <a:cubicBezTo>
                    <a:pt x="16165" y="2724"/>
                    <a:pt x="16276" y="2800"/>
                    <a:pt x="16393" y="2800"/>
                  </a:cubicBezTo>
                  <a:cubicBezTo>
                    <a:pt x="16436" y="2800"/>
                    <a:pt x="16479" y="2790"/>
                    <a:pt x="16523" y="2768"/>
                  </a:cubicBezTo>
                  <a:cubicBezTo>
                    <a:pt x="16564" y="2727"/>
                    <a:pt x="17052" y="2524"/>
                    <a:pt x="18232" y="2402"/>
                  </a:cubicBezTo>
                  <a:cubicBezTo>
                    <a:pt x="18354" y="2361"/>
                    <a:pt x="18477" y="2361"/>
                    <a:pt x="18558" y="2361"/>
                  </a:cubicBezTo>
                  <a:cubicBezTo>
                    <a:pt x="19697" y="2361"/>
                    <a:pt x="21203" y="2971"/>
                    <a:pt x="22221" y="3785"/>
                  </a:cubicBezTo>
                  <a:cubicBezTo>
                    <a:pt x="22465" y="3948"/>
                    <a:pt x="22506" y="4152"/>
                    <a:pt x="22506" y="4355"/>
                  </a:cubicBezTo>
                  <a:cubicBezTo>
                    <a:pt x="22546" y="4558"/>
                    <a:pt x="22424" y="4843"/>
                    <a:pt x="22221" y="5047"/>
                  </a:cubicBezTo>
                  <a:cubicBezTo>
                    <a:pt x="22017" y="5250"/>
                    <a:pt x="21773" y="5372"/>
                    <a:pt x="21610" y="5372"/>
                  </a:cubicBezTo>
                  <a:cubicBezTo>
                    <a:pt x="21529" y="5372"/>
                    <a:pt x="21488" y="5332"/>
                    <a:pt x="21407" y="5291"/>
                  </a:cubicBezTo>
                  <a:cubicBezTo>
                    <a:pt x="20837" y="4965"/>
                    <a:pt x="20023" y="4721"/>
                    <a:pt x="19087" y="4721"/>
                  </a:cubicBezTo>
                  <a:cubicBezTo>
                    <a:pt x="18395" y="4721"/>
                    <a:pt x="17622" y="4884"/>
                    <a:pt x="16849" y="5291"/>
                  </a:cubicBezTo>
                  <a:cubicBezTo>
                    <a:pt x="16035" y="5779"/>
                    <a:pt x="14692" y="6878"/>
                    <a:pt x="13552" y="7855"/>
                  </a:cubicBezTo>
                  <a:cubicBezTo>
                    <a:pt x="12372" y="8832"/>
                    <a:pt x="11436" y="9686"/>
                    <a:pt x="11436" y="9686"/>
                  </a:cubicBezTo>
                  <a:cubicBezTo>
                    <a:pt x="11355" y="9768"/>
                    <a:pt x="11314" y="9890"/>
                    <a:pt x="11314" y="10012"/>
                  </a:cubicBezTo>
                  <a:cubicBezTo>
                    <a:pt x="11355" y="10093"/>
                    <a:pt x="11436" y="10215"/>
                    <a:pt x="11558" y="10256"/>
                  </a:cubicBezTo>
                  <a:cubicBezTo>
                    <a:pt x="11558" y="10256"/>
                    <a:pt x="12087" y="10460"/>
                    <a:pt x="12738" y="10663"/>
                  </a:cubicBezTo>
                  <a:cubicBezTo>
                    <a:pt x="13064" y="10744"/>
                    <a:pt x="13389" y="10826"/>
                    <a:pt x="13674" y="10907"/>
                  </a:cubicBezTo>
                  <a:cubicBezTo>
                    <a:pt x="13959" y="10989"/>
                    <a:pt x="14203" y="11070"/>
                    <a:pt x="14407" y="11070"/>
                  </a:cubicBezTo>
                  <a:cubicBezTo>
                    <a:pt x="14529" y="11070"/>
                    <a:pt x="14651" y="11029"/>
                    <a:pt x="14814" y="10989"/>
                  </a:cubicBezTo>
                  <a:cubicBezTo>
                    <a:pt x="15343" y="10867"/>
                    <a:pt x="16320" y="10500"/>
                    <a:pt x="17256" y="10175"/>
                  </a:cubicBezTo>
                  <a:cubicBezTo>
                    <a:pt x="18232" y="9808"/>
                    <a:pt x="19209" y="9442"/>
                    <a:pt x="19779" y="9198"/>
                  </a:cubicBezTo>
                  <a:cubicBezTo>
                    <a:pt x="20104" y="9076"/>
                    <a:pt x="20389" y="8994"/>
                    <a:pt x="20593" y="8994"/>
                  </a:cubicBezTo>
                  <a:cubicBezTo>
                    <a:pt x="20878" y="8994"/>
                    <a:pt x="21040" y="9076"/>
                    <a:pt x="21163" y="9157"/>
                  </a:cubicBezTo>
                  <a:cubicBezTo>
                    <a:pt x="21244" y="9279"/>
                    <a:pt x="21285" y="9401"/>
                    <a:pt x="21325" y="9605"/>
                  </a:cubicBezTo>
                  <a:lnTo>
                    <a:pt x="21285" y="9768"/>
                  </a:lnTo>
                  <a:cubicBezTo>
                    <a:pt x="21285" y="9768"/>
                    <a:pt x="21244" y="9890"/>
                    <a:pt x="21163" y="10012"/>
                  </a:cubicBezTo>
                  <a:cubicBezTo>
                    <a:pt x="20878" y="10460"/>
                    <a:pt x="20064" y="11192"/>
                    <a:pt x="19209" y="11843"/>
                  </a:cubicBezTo>
                  <a:cubicBezTo>
                    <a:pt x="18354" y="12494"/>
                    <a:pt x="17418" y="13105"/>
                    <a:pt x="16849" y="13430"/>
                  </a:cubicBezTo>
                  <a:cubicBezTo>
                    <a:pt x="16767" y="13512"/>
                    <a:pt x="16523" y="13593"/>
                    <a:pt x="16157" y="13675"/>
                  </a:cubicBezTo>
                  <a:cubicBezTo>
                    <a:pt x="14936" y="13919"/>
                    <a:pt x="12657" y="14082"/>
                    <a:pt x="10663" y="14204"/>
                  </a:cubicBezTo>
                  <a:cubicBezTo>
                    <a:pt x="9686" y="14244"/>
                    <a:pt x="8791" y="14285"/>
                    <a:pt x="8139" y="14285"/>
                  </a:cubicBezTo>
                  <a:cubicBezTo>
                    <a:pt x="7739" y="14310"/>
                    <a:pt x="7416" y="14320"/>
                    <a:pt x="7226" y="14323"/>
                  </a:cubicBezTo>
                  <a:lnTo>
                    <a:pt x="7226" y="14323"/>
                  </a:lnTo>
                  <a:cubicBezTo>
                    <a:pt x="7086" y="14220"/>
                    <a:pt x="6707" y="13937"/>
                    <a:pt x="6227" y="13553"/>
                  </a:cubicBezTo>
                  <a:cubicBezTo>
                    <a:pt x="5291" y="12779"/>
                    <a:pt x="3866" y="11599"/>
                    <a:pt x="2686" y="10541"/>
                  </a:cubicBezTo>
                  <a:cubicBezTo>
                    <a:pt x="2116" y="9971"/>
                    <a:pt x="1587" y="9442"/>
                    <a:pt x="1221" y="9035"/>
                  </a:cubicBezTo>
                  <a:cubicBezTo>
                    <a:pt x="1017" y="8791"/>
                    <a:pt x="895" y="8628"/>
                    <a:pt x="814" y="8465"/>
                  </a:cubicBezTo>
                  <a:cubicBezTo>
                    <a:pt x="733" y="8384"/>
                    <a:pt x="733" y="8343"/>
                    <a:pt x="692" y="8262"/>
                  </a:cubicBezTo>
                  <a:lnTo>
                    <a:pt x="692" y="8221"/>
                  </a:lnTo>
                  <a:lnTo>
                    <a:pt x="674" y="8221"/>
                  </a:lnTo>
                  <a:cubicBezTo>
                    <a:pt x="784" y="8048"/>
                    <a:pt x="1093" y="7745"/>
                    <a:pt x="1506" y="7407"/>
                  </a:cubicBezTo>
                  <a:cubicBezTo>
                    <a:pt x="2157" y="6838"/>
                    <a:pt x="3093" y="6186"/>
                    <a:pt x="3988" y="5535"/>
                  </a:cubicBezTo>
                  <a:cubicBezTo>
                    <a:pt x="4884" y="4884"/>
                    <a:pt x="5698" y="4314"/>
                    <a:pt x="6227" y="3907"/>
                  </a:cubicBezTo>
                  <a:cubicBezTo>
                    <a:pt x="7488" y="2890"/>
                    <a:pt x="8628" y="2646"/>
                    <a:pt x="9889" y="1791"/>
                  </a:cubicBezTo>
                  <a:cubicBezTo>
                    <a:pt x="10256" y="1547"/>
                    <a:pt x="10622" y="1465"/>
                    <a:pt x="10948" y="1465"/>
                  </a:cubicBezTo>
                  <a:cubicBezTo>
                    <a:pt x="11232" y="1465"/>
                    <a:pt x="11477" y="1547"/>
                    <a:pt x="11639" y="1588"/>
                  </a:cubicBezTo>
                  <a:cubicBezTo>
                    <a:pt x="11721" y="1628"/>
                    <a:pt x="11802" y="1628"/>
                    <a:pt x="11843" y="1669"/>
                  </a:cubicBezTo>
                  <a:lnTo>
                    <a:pt x="11884" y="1669"/>
                  </a:lnTo>
                  <a:lnTo>
                    <a:pt x="11884" y="1710"/>
                  </a:lnTo>
                  <a:cubicBezTo>
                    <a:pt x="11928" y="1725"/>
                    <a:pt x="11978" y="1734"/>
                    <a:pt x="12030" y="1734"/>
                  </a:cubicBezTo>
                  <a:cubicBezTo>
                    <a:pt x="12119" y="1734"/>
                    <a:pt x="12213" y="1706"/>
                    <a:pt x="12291" y="1628"/>
                  </a:cubicBezTo>
                  <a:cubicBezTo>
                    <a:pt x="12372" y="1547"/>
                    <a:pt x="13105" y="896"/>
                    <a:pt x="13959" y="692"/>
                  </a:cubicBezTo>
                  <a:lnTo>
                    <a:pt x="14041" y="652"/>
                  </a:lnTo>
                  <a:close/>
                  <a:moveTo>
                    <a:pt x="13796" y="0"/>
                  </a:moveTo>
                  <a:cubicBezTo>
                    <a:pt x="12945" y="244"/>
                    <a:pt x="12275" y="760"/>
                    <a:pt x="11974" y="1005"/>
                  </a:cubicBezTo>
                  <a:lnTo>
                    <a:pt x="11974" y="1005"/>
                  </a:lnTo>
                  <a:cubicBezTo>
                    <a:pt x="11756" y="922"/>
                    <a:pt x="11398" y="814"/>
                    <a:pt x="10948" y="814"/>
                  </a:cubicBezTo>
                  <a:cubicBezTo>
                    <a:pt x="10500" y="814"/>
                    <a:pt x="10012" y="896"/>
                    <a:pt x="9482" y="1262"/>
                  </a:cubicBezTo>
                  <a:cubicBezTo>
                    <a:pt x="8384" y="1995"/>
                    <a:pt x="7163" y="2279"/>
                    <a:pt x="5820" y="3378"/>
                  </a:cubicBezTo>
                  <a:cubicBezTo>
                    <a:pt x="5169" y="3867"/>
                    <a:pt x="3866" y="4762"/>
                    <a:pt x="2686" y="5617"/>
                  </a:cubicBezTo>
                  <a:cubicBezTo>
                    <a:pt x="2116" y="6064"/>
                    <a:pt x="1547" y="6512"/>
                    <a:pt x="1058" y="6878"/>
                  </a:cubicBezTo>
                  <a:cubicBezTo>
                    <a:pt x="610" y="7285"/>
                    <a:pt x="244" y="7611"/>
                    <a:pt x="81" y="7936"/>
                  </a:cubicBezTo>
                  <a:cubicBezTo>
                    <a:pt x="41" y="8018"/>
                    <a:pt x="0" y="8099"/>
                    <a:pt x="0" y="8221"/>
                  </a:cubicBezTo>
                  <a:cubicBezTo>
                    <a:pt x="0" y="8343"/>
                    <a:pt x="41" y="8506"/>
                    <a:pt x="122" y="8628"/>
                  </a:cubicBezTo>
                  <a:cubicBezTo>
                    <a:pt x="326" y="9076"/>
                    <a:pt x="855" y="9686"/>
                    <a:pt x="1547" y="10337"/>
                  </a:cubicBezTo>
                  <a:cubicBezTo>
                    <a:pt x="3541" y="12332"/>
                    <a:pt x="6837" y="14896"/>
                    <a:pt x="6837" y="14936"/>
                  </a:cubicBezTo>
                  <a:cubicBezTo>
                    <a:pt x="6919" y="14977"/>
                    <a:pt x="7000" y="14977"/>
                    <a:pt x="7081" y="14977"/>
                  </a:cubicBezTo>
                  <a:cubicBezTo>
                    <a:pt x="7081" y="14977"/>
                    <a:pt x="9238" y="14977"/>
                    <a:pt x="11558" y="14814"/>
                  </a:cubicBezTo>
                  <a:cubicBezTo>
                    <a:pt x="12738" y="14773"/>
                    <a:pt x="13959" y="14651"/>
                    <a:pt x="14977" y="14529"/>
                  </a:cubicBezTo>
                  <a:cubicBezTo>
                    <a:pt x="15465" y="14489"/>
                    <a:pt x="15913" y="14407"/>
                    <a:pt x="16320" y="14326"/>
                  </a:cubicBezTo>
                  <a:cubicBezTo>
                    <a:pt x="16686" y="14244"/>
                    <a:pt x="16971" y="14163"/>
                    <a:pt x="17215" y="14041"/>
                  </a:cubicBezTo>
                  <a:cubicBezTo>
                    <a:pt x="17866" y="13634"/>
                    <a:pt x="19006" y="12861"/>
                    <a:pt x="19982" y="12087"/>
                  </a:cubicBezTo>
                  <a:cubicBezTo>
                    <a:pt x="20471" y="11680"/>
                    <a:pt x="20918" y="11274"/>
                    <a:pt x="21285" y="10907"/>
                  </a:cubicBezTo>
                  <a:cubicBezTo>
                    <a:pt x="21447" y="10744"/>
                    <a:pt x="21610" y="10541"/>
                    <a:pt x="21732" y="10378"/>
                  </a:cubicBezTo>
                  <a:cubicBezTo>
                    <a:pt x="21854" y="10215"/>
                    <a:pt x="21936" y="10053"/>
                    <a:pt x="21976" y="9849"/>
                  </a:cubicBezTo>
                  <a:cubicBezTo>
                    <a:pt x="21976" y="9768"/>
                    <a:pt x="21976" y="9686"/>
                    <a:pt x="21976" y="9605"/>
                  </a:cubicBezTo>
                  <a:cubicBezTo>
                    <a:pt x="21976" y="9239"/>
                    <a:pt x="21854" y="8913"/>
                    <a:pt x="21610" y="8669"/>
                  </a:cubicBezTo>
                  <a:cubicBezTo>
                    <a:pt x="21366" y="8425"/>
                    <a:pt x="21000" y="8343"/>
                    <a:pt x="20593" y="8343"/>
                  </a:cubicBezTo>
                  <a:cubicBezTo>
                    <a:pt x="20267" y="8343"/>
                    <a:pt x="19942" y="8425"/>
                    <a:pt x="19535" y="8547"/>
                  </a:cubicBezTo>
                  <a:cubicBezTo>
                    <a:pt x="18883" y="8832"/>
                    <a:pt x="17703" y="9279"/>
                    <a:pt x="16645" y="9686"/>
                  </a:cubicBezTo>
                  <a:cubicBezTo>
                    <a:pt x="16075" y="9890"/>
                    <a:pt x="15587" y="10053"/>
                    <a:pt x="15180" y="10175"/>
                  </a:cubicBezTo>
                  <a:cubicBezTo>
                    <a:pt x="14977" y="10256"/>
                    <a:pt x="14773" y="10297"/>
                    <a:pt x="14651" y="10337"/>
                  </a:cubicBezTo>
                  <a:cubicBezTo>
                    <a:pt x="14529" y="10378"/>
                    <a:pt x="14407" y="10378"/>
                    <a:pt x="14407" y="10378"/>
                  </a:cubicBezTo>
                  <a:cubicBezTo>
                    <a:pt x="14366" y="10378"/>
                    <a:pt x="14122" y="10337"/>
                    <a:pt x="13837" y="10256"/>
                  </a:cubicBezTo>
                  <a:cubicBezTo>
                    <a:pt x="13430" y="10175"/>
                    <a:pt x="12901" y="10012"/>
                    <a:pt x="12494" y="9849"/>
                  </a:cubicBezTo>
                  <a:cubicBezTo>
                    <a:pt x="12435" y="9831"/>
                    <a:pt x="12378" y="9814"/>
                    <a:pt x="12323" y="9796"/>
                  </a:cubicBezTo>
                  <a:lnTo>
                    <a:pt x="12323" y="9796"/>
                  </a:lnTo>
                  <a:cubicBezTo>
                    <a:pt x="12376" y="9750"/>
                    <a:pt x="12434" y="9699"/>
                    <a:pt x="12494" y="9646"/>
                  </a:cubicBezTo>
                  <a:cubicBezTo>
                    <a:pt x="13064" y="9117"/>
                    <a:pt x="13959" y="8384"/>
                    <a:pt x="14854" y="7651"/>
                  </a:cubicBezTo>
                  <a:cubicBezTo>
                    <a:pt x="15750" y="6919"/>
                    <a:pt x="16645" y="6227"/>
                    <a:pt x="17215" y="5901"/>
                  </a:cubicBezTo>
                  <a:cubicBezTo>
                    <a:pt x="17825" y="5535"/>
                    <a:pt x="18477" y="5372"/>
                    <a:pt x="19087" y="5372"/>
                  </a:cubicBezTo>
                  <a:cubicBezTo>
                    <a:pt x="19860" y="5372"/>
                    <a:pt x="20593" y="5617"/>
                    <a:pt x="21081" y="5901"/>
                  </a:cubicBezTo>
                  <a:cubicBezTo>
                    <a:pt x="21244" y="5983"/>
                    <a:pt x="21447" y="6024"/>
                    <a:pt x="21610" y="6024"/>
                  </a:cubicBezTo>
                  <a:cubicBezTo>
                    <a:pt x="22058" y="6024"/>
                    <a:pt x="22424" y="5820"/>
                    <a:pt x="22709" y="5495"/>
                  </a:cubicBezTo>
                  <a:cubicBezTo>
                    <a:pt x="22994" y="5210"/>
                    <a:pt x="23197" y="4803"/>
                    <a:pt x="23197" y="4355"/>
                  </a:cubicBezTo>
                  <a:cubicBezTo>
                    <a:pt x="23197" y="3948"/>
                    <a:pt x="23035" y="3541"/>
                    <a:pt x="22628" y="3215"/>
                  </a:cubicBezTo>
                  <a:cubicBezTo>
                    <a:pt x="21488" y="2361"/>
                    <a:pt x="19942" y="1710"/>
                    <a:pt x="18558" y="1710"/>
                  </a:cubicBezTo>
                  <a:lnTo>
                    <a:pt x="18192" y="1710"/>
                  </a:lnTo>
                  <a:cubicBezTo>
                    <a:pt x="17337" y="1787"/>
                    <a:pt x="16796" y="1931"/>
                    <a:pt x="16504" y="2036"/>
                  </a:cubicBezTo>
                  <a:lnTo>
                    <a:pt x="16504" y="2036"/>
                  </a:lnTo>
                  <a:cubicBezTo>
                    <a:pt x="16359" y="1821"/>
                    <a:pt x="16137" y="1493"/>
                    <a:pt x="15872" y="1181"/>
                  </a:cubicBezTo>
                  <a:cubicBezTo>
                    <a:pt x="15628" y="896"/>
                    <a:pt x="15343" y="611"/>
                    <a:pt x="15058" y="367"/>
                  </a:cubicBezTo>
                  <a:cubicBezTo>
                    <a:pt x="14773" y="163"/>
                    <a:pt x="14448" y="0"/>
                    <a:pt x="140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35"/>
            <p:cNvSpPr/>
            <p:nvPr/>
          </p:nvSpPr>
          <p:spPr>
            <a:xfrm>
              <a:off x="3444725" y="4365825"/>
              <a:ext cx="110925" cy="69225"/>
            </a:xfrm>
            <a:custGeom>
              <a:avLst/>
              <a:gdLst/>
              <a:ahLst/>
              <a:cxnLst/>
              <a:rect l="l" t="t" r="r" b="b"/>
              <a:pathLst>
                <a:path w="4437" h="2769" extrusionOk="0">
                  <a:moveTo>
                    <a:pt x="4038" y="1"/>
                  </a:moveTo>
                  <a:cubicBezTo>
                    <a:pt x="3980" y="1"/>
                    <a:pt x="3921" y="14"/>
                    <a:pt x="3866" y="41"/>
                  </a:cubicBezTo>
                  <a:lnTo>
                    <a:pt x="204" y="2158"/>
                  </a:lnTo>
                  <a:cubicBezTo>
                    <a:pt x="41" y="2239"/>
                    <a:pt x="0" y="2442"/>
                    <a:pt x="82" y="2605"/>
                  </a:cubicBezTo>
                  <a:cubicBezTo>
                    <a:pt x="136" y="2714"/>
                    <a:pt x="244" y="2768"/>
                    <a:pt x="359" y="2768"/>
                  </a:cubicBezTo>
                  <a:cubicBezTo>
                    <a:pt x="416" y="2768"/>
                    <a:pt x="475" y="2754"/>
                    <a:pt x="529" y="2727"/>
                  </a:cubicBezTo>
                  <a:lnTo>
                    <a:pt x="4233" y="611"/>
                  </a:lnTo>
                  <a:cubicBezTo>
                    <a:pt x="4396" y="530"/>
                    <a:pt x="4436" y="326"/>
                    <a:pt x="4355" y="163"/>
                  </a:cubicBezTo>
                  <a:cubicBezTo>
                    <a:pt x="4273" y="55"/>
                    <a:pt x="4156" y="1"/>
                    <a:pt x="40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35"/>
            <p:cNvSpPr/>
            <p:nvPr/>
          </p:nvSpPr>
          <p:spPr>
            <a:xfrm>
              <a:off x="3362300" y="4339625"/>
              <a:ext cx="85500" cy="62600"/>
            </a:xfrm>
            <a:custGeom>
              <a:avLst/>
              <a:gdLst/>
              <a:ahLst/>
              <a:cxnLst/>
              <a:rect l="l" t="t" r="r" b="b"/>
              <a:pathLst>
                <a:path w="3420" h="2504" extrusionOk="0">
                  <a:moveTo>
                    <a:pt x="3013" y="1"/>
                  </a:moveTo>
                  <a:cubicBezTo>
                    <a:pt x="2944" y="1"/>
                    <a:pt x="2873" y="24"/>
                    <a:pt x="2809" y="72"/>
                  </a:cubicBezTo>
                  <a:lnTo>
                    <a:pt x="204" y="1903"/>
                  </a:lnTo>
                  <a:cubicBezTo>
                    <a:pt x="41" y="1985"/>
                    <a:pt x="1" y="2188"/>
                    <a:pt x="123" y="2351"/>
                  </a:cubicBezTo>
                  <a:cubicBezTo>
                    <a:pt x="172" y="2450"/>
                    <a:pt x="281" y="2503"/>
                    <a:pt x="387" y="2503"/>
                  </a:cubicBezTo>
                  <a:cubicBezTo>
                    <a:pt x="455" y="2503"/>
                    <a:pt x="522" y="2481"/>
                    <a:pt x="571" y="2432"/>
                  </a:cubicBezTo>
                  <a:lnTo>
                    <a:pt x="3216" y="601"/>
                  </a:lnTo>
                  <a:cubicBezTo>
                    <a:pt x="3379" y="520"/>
                    <a:pt x="3419" y="275"/>
                    <a:pt x="3297" y="153"/>
                  </a:cubicBezTo>
                  <a:cubicBezTo>
                    <a:pt x="3223" y="55"/>
                    <a:pt x="3120" y="1"/>
                    <a:pt x="30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35"/>
            <p:cNvSpPr/>
            <p:nvPr/>
          </p:nvSpPr>
          <p:spPr>
            <a:xfrm>
              <a:off x="2535150" y="3264975"/>
              <a:ext cx="1519025" cy="2054400"/>
            </a:xfrm>
            <a:custGeom>
              <a:avLst/>
              <a:gdLst/>
              <a:ahLst/>
              <a:cxnLst/>
              <a:rect l="l" t="t" r="r" b="b"/>
              <a:pathLst>
                <a:path w="60761" h="82176" extrusionOk="0">
                  <a:moveTo>
                    <a:pt x="12494" y="0"/>
                  </a:moveTo>
                  <a:lnTo>
                    <a:pt x="6064" y="11680"/>
                  </a:lnTo>
                  <a:cubicBezTo>
                    <a:pt x="6064" y="11680"/>
                    <a:pt x="2360" y="16686"/>
                    <a:pt x="1180" y="20593"/>
                  </a:cubicBezTo>
                  <a:cubicBezTo>
                    <a:pt x="0" y="24541"/>
                    <a:pt x="1465" y="30198"/>
                    <a:pt x="1831" y="31500"/>
                  </a:cubicBezTo>
                  <a:cubicBezTo>
                    <a:pt x="2238" y="32802"/>
                    <a:pt x="23238" y="74151"/>
                    <a:pt x="25476" y="78220"/>
                  </a:cubicBezTo>
                  <a:cubicBezTo>
                    <a:pt x="27137" y="81239"/>
                    <a:pt x="28931" y="82175"/>
                    <a:pt x="30495" y="82175"/>
                  </a:cubicBezTo>
                  <a:cubicBezTo>
                    <a:pt x="31039" y="82175"/>
                    <a:pt x="31556" y="82062"/>
                    <a:pt x="32029" y="81883"/>
                  </a:cubicBezTo>
                  <a:cubicBezTo>
                    <a:pt x="33860" y="81232"/>
                    <a:pt x="54982" y="66133"/>
                    <a:pt x="55796" y="65360"/>
                  </a:cubicBezTo>
                  <a:cubicBezTo>
                    <a:pt x="56569" y="64587"/>
                    <a:pt x="60110" y="61575"/>
                    <a:pt x="60110" y="61575"/>
                  </a:cubicBezTo>
                  <a:cubicBezTo>
                    <a:pt x="60110" y="61575"/>
                    <a:pt x="60761" y="57343"/>
                    <a:pt x="57871" y="55145"/>
                  </a:cubicBezTo>
                  <a:cubicBezTo>
                    <a:pt x="56465" y="54056"/>
                    <a:pt x="55406" y="53776"/>
                    <a:pt x="54689" y="53776"/>
                  </a:cubicBezTo>
                  <a:cubicBezTo>
                    <a:pt x="53933" y="53776"/>
                    <a:pt x="53557" y="54087"/>
                    <a:pt x="53557" y="54087"/>
                  </a:cubicBezTo>
                  <a:lnTo>
                    <a:pt x="35203" y="59052"/>
                  </a:lnTo>
                  <a:cubicBezTo>
                    <a:pt x="35203" y="59052"/>
                    <a:pt x="24825" y="23360"/>
                    <a:pt x="23645" y="16523"/>
                  </a:cubicBezTo>
                  <a:cubicBezTo>
                    <a:pt x="22465" y="9727"/>
                    <a:pt x="24296" y="10093"/>
                    <a:pt x="20633" y="6430"/>
                  </a:cubicBezTo>
                  <a:cubicBezTo>
                    <a:pt x="16930" y="2768"/>
                    <a:pt x="12494" y="0"/>
                    <a:pt x="124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35"/>
            <p:cNvSpPr/>
            <p:nvPr/>
          </p:nvSpPr>
          <p:spPr>
            <a:xfrm>
              <a:off x="2553450" y="3316850"/>
              <a:ext cx="1490550" cy="2002325"/>
            </a:xfrm>
            <a:custGeom>
              <a:avLst/>
              <a:gdLst/>
              <a:ahLst/>
              <a:cxnLst/>
              <a:rect l="l" t="t" r="r" b="b"/>
              <a:pathLst>
                <a:path w="59622" h="80093" extrusionOk="0">
                  <a:moveTo>
                    <a:pt x="10623" y="1"/>
                  </a:moveTo>
                  <a:lnTo>
                    <a:pt x="5332" y="9605"/>
                  </a:lnTo>
                  <a:cubicBezTo>
                    <a:pt x="5332" y="9605"/>
                    <a:pt x="1628" y="14611"/>
                    <a:pt x="448" y="18518"/>
                  </a:cubicBezTo>
                  <a:cubicBezTo>
                    <a:pt x="123" y="19658"/>
                    <a:pt x="1" y="20878"/>
                    <a:pt x="1" y="22099"/>
                  </a:cubicBezTo>
                  <a:cubicBezTo>
                    <a:pt x="1" y="25314"/>
                    <a:pt x="815" y="28489"/>
                    <a:pt x="1099" y="29425"/>
                  </a:cubicBezTo>
                  <a:cubicBezTo>
                    <a:pt x="1222" y="29750"/>
                    <a:pt x="2442" y="32233"/>
                    <a:pt x="4274" y="35936"/>
                  </a:cubicBezTo>
                  <a:cubicBezTo>
                    <a:pt x="4477" y="36303"/>
                    <a:pt x="4640" y="36710"/>
                    <a:pt x="4844" y="37076"/>
                  </a:cubicBezTo>
                  <a:cubicBezTo>
                    <a:pt x="5088" y="37524"/>
                    <a:pt x="5291" y="38012"/>
                    <a:pt x="5535" y="38460"/>
                  </a:cubicBezTo>
                  <a:cubicBezTo>
                    <a:pt x="5576" y="38582"/>
                    <a:pt x="5658" y="38663"/>
                    <a:pt x="5698" y="38785"/>
                  </a:cubicBezTo>
                  <a:cubicBezTo>
                    <a:pt x="7977" y="43384"/>
                    <a:pt x="10907" y="49082"/>
                    <a:pt x="13716" y="54698"/>
                  </a:cubicBezTo>
                  <a:lnTo>
                    <a:pt x="13878" y="54576"/>
                  </a:lnTo>
                  <a:cubicBezTo>
                    <a:pt x="13878" y="54576"/>
                    <a:pt x="14163" y="55308"/>
                    <a:pt x="14652" y="56489"/>
                  </a:cubicBezTo>
                  <a:cubicBezTo>
                    <a:pt x="19291" y="65645"/>
                    <a:pt x="23605" y="74029"/>
                    <a:pt x="24663" y="76023"/>
                  </a:cubicBezTo>
                  <a:cubicBezTo>
                    <a:pt x="26006" y="77855"/>
                    <a:pt x="27308" y="79279"/>
                    <a:pt x="28448" y="79889"/>
                  </a:cubicBezTo>
                  <a:cubicBezTo>
                    <a:pt x="28936" y="80052"/>
                    <a:pt x="29343" y="80093"/>
                    <a:pt x="29791" y="80093"/>
                  </a:cubicBezTo>
                  <a:cubicBezTo>
                    <a:pt x="29994" y="80093"/>
                    <a:pt x="30198" y="80093"/>
                    <a:pt x="30361" y="80052"/>
                  </a:cubicBezTo>
                  <a:cubicBezTo>
                    <a:pt x="30401" y="80052"/>
                    <a:pt x="30442" y="80052"/>
                    <a:pt x="30442" y="80012"/>
                  </a:cubicBezTo>
                  <a:cubicBezTo>
                    <a:pt x="35814" y="76634"/>
                    <a:pt x="54372" y="63977"/>
                    <a:pt x="55064" y="63285"/>
                  </a:cubicBezTo>
                  <a:cubicBezTo>
                    <a:pt x="55308" y="63041"/>
                    <a:pt x="55878" y="62512"/>
                    <a:pt x="56529" y="61942"/>
                  </a:cubicBezTo>
                  <a:cubicBezTo>
                    <a:pt x="56773" y="61738"/>
                    <a:pt x="57058" y="61494"/>
                    <a:pt x="57302" y="61250"/>
                  </a:cubicBezTo>
                  <a:cubicBezTo>
                    <a:pt x="57750" y="60884"/>
                    <a:pt x="58157" y="60558"/>
                    <a:pt x="58482" y="60273"/>
                  </a:cubicBezTo>
                  <a:cubicBezTo>
                    <a:pt x="58849" y="59948"/>
                    <a:pt x="59133" y="59704"/>
                    <a:pt x="59296" y="59582"/>
                  </a:cubicBezTo>
                  <a:cubicBezTo>
                    <a:pt x="59337" y="59500"/>
                    <a:pt x="59378" y="59500"/>
                    <a:pt x="59378" y="59500"/>
                  </a:cubicBezTo>
                  <a:cubicBezTo>
                    <a:pt x="59378" y="59459"/>
                    <a:pt x="59622" y="58035"/>
                    <a:pt x="59215" y="56407"/>
                  </a:cubicBezTo>
                  <a:cubicBezTo>
                    <a:pt x="51849" y="59337"/>
                    <a:pt x="36709" y="65401"/>
                    <a:pt x="35814" y="66297"/>
                  </a:cubicBezTo>
                  <a:cubicBezTo>
                    <a:pt x="35570" y="66541"/>
                    <a:pt x="35407" y="66622"/>
                    <a:pt x="35285" y="66622"/>
                  </a:cubicBezTo>
                  <a:cubicBezTo>
                    <a:pt x="34837" y="66622"/>
                    <a:pt x="35244" y="64954"/>
                    <a:pt x="35244" y="63081"/>
                  </a:cubicBezTo>
                  <a:cubicBezTo>
                    <a:pt x="35244" y="62715"/>
                    <a:pt x="35163" y="62552"/>
                    <a:pt x="35000" y="62552"/>
                  </a:cubicBezTo>
                  <a:cubicBezTo>
                    <a:pt x="34227" y="62552"/>
                    <a:pt x="31622" y="67395"/>
                    <a:pt x="31134" y="68616"/>
                  </a:cubicBezTo>
                  <a:cubicBezTo>
                    <a:pt x="31052" y="68779"/>
                    <a:pt x="30971" y="68861"/>
                    <a:pt x="30890" y="68861"/>
                  </a:cubicBezTo>
                  <a:cubicBezTo>
                    <a:pt x="30239" y="68861"/>
                    <a:pt x="29180" y="64221"/>
                    <a:pt x="28773" y="62186"/>
                  </a:cubicBezTo>
                  <a:cubicBezTo>
                    <a:pt x="28366" y="59907"/>
                    <a:pt x="21489" y="42285"/>
                    <a:pt x="19413" y="34105"/>
                  </a:cubicBezTo>
                  <a:cubicBezTo>
                    <a:pt x="17378" y="25884"/>
                    <a:pt x="13756" y="6105"/>
                    <a:pt x="11518" y="1629"/>
                  </a:cubicBezTo>
                  <a:cubicBezTo>
                    <a:pt x="11274" y="1100"/>
                    <a:pt x="10948" y="571"/>
                    <a:pt x="10623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35"/>
            <p:cNvSpPr/>
            <p:nvPr/>
          </p:nvSpPr>
          <p:spPr>
            <a:xfrm>
              <a:off x="2545325" y="3256325"/>
              <a:ext cx="1502750" cy="2072025"/>
            </a:xfrm>
            <a:custGeom>
              <a:avLst/>
              <a:gdLst/>
              <a:ahLst/>
              <a:cxnLst/>
              <a:rect l="l" t="t" r="r" b="b"/>
              <a:pathLst>
                <a:path w="60110" h="82881" extrusionOk="0">
                  <a:moveTo>
                    <a:pt x="12072" y="1"/>
                  </a:moveTo>
                  <a:cubicBezTo>
                    <a:pt x="11960" y="1"/>
                    <a:pt x="11855" y="63"/>
                    <a:pt x="11802" y="143"/>
                  </a:cubicBezTo>
                  <a:cubicBezTo>
                    <a:pt x="11680" y="306"/>
                    <a:pt x="11721" y="509"/>
                    <a:pt x="11884" y="631"/>
                  </a:cubicBezTo>
                  <a:cubicBezTo>
                    <a:pt x="11884" y="631"/>
                    <a:pt x="11965" y="672"/>
                    <a:pt x="12087" y="753"/>
                  </a:cubicBezTo>
                  <a:cubicBezTo>
                    <a:pt x="12982" y="1323"/>
                    <a:pt x="16767" y="3846"/>
                    <a:pt x="19982" y="7021"/>
                  </a:cubicBezTo>
                  <a:cubicBezTo>
                    <a:pt x="20878" y="7916"/>
                    <a:pt x="21447" y="8567"/>
                    <a:pt x="21773" y="9137"/>
                  </a:cubicBezTo>
                  <a:cubicBezTo>
                    <a:pt x="22017" y="9544"/>
                    <a:pt x="22180" y="9910"/>
                    <a:pt x="22261" y="10276"/>
                  </a:cubicBezTo>
                  <a:cubicBezTo>
                    <a:pt x="22506" y="11457"/>
                    <a:pt x="22221" y="13084"/>
                    <a:pt x="22912" y="16951"/>
                  </a:cubicBezTo>
                  <a:cubicBezTo>
                    <a:pt x="23197" y="18660"/>
                    <a:pt x="24052" y="22201"/>
                    <a:pt x="25192" y="26515"/>
                  </a:cubicBezTo>
                  <a:cubicBezTo>
                    <a:pt x="28610" y="39416"/>
                    <a:pt x="34470" y="59520"/>
                    <a:pt x="34470" y="59520"/>
                  </a:cubicBezTo>
                  <a:cubicBezTo>
                    <a:pt x="34502" y="59647"/>
                    <a:pt x="34608" y="59749"/>
                    <a:pt x="34750" y="59749"/>
                  </a:cubicBezTo>
                  <a:cubicBezTo>
                    <a:pt x="34790" y="59749"/>
                    <a:pt x="34833" y="59741"/>
                    <a:pt x="34877" y="59723"/>
                  </a:cubicBezTo>
                  <a:lnTo>
                    <a:pt x="53232" y="54758"/>
                  </a:lnTo>
                  <a:lnTo>
                    <a:pt x="53354" y="54677"/>
                  </a:lnTo>
                  <a:cubicBezTo>
                    <a:pt x="53395" y="54677"/>
                    <a:pt x="53720" y="54433"/>
                    <a:pt x="54290" y="54433"/>
                  </a:cubicBezTo>
                  <a:cubicBezTo>
                    <a:pt x="54941" y="54433"/>
                    <a:pt x="55918" y="54677"/>
                    <a:pt x="57261" y="55735"/>
                  </a:cubicBezTo>
                  <a:cubicBezTo>
                    <a:pt x="58197" y="56468"/>
                    <a:pt x="58726" y="57404"/>
                    <a:pt x="59051" y="58340"/>
                  </a:cubicBezTo>
                  <a:cubicBezTo>
                    <a:pt x="59377" y="59276"/>
                    <a:pt x="59418" y="60212"/>
                    <a:pt x="59418" y="60863"/>
                  </a:cubicBezTo>
                  <a:cubicBezTo>
                    <a:pt x="59418" y="61148"/>
                    <a:pt x="59418" y="61433"/>
                    <a:pt x="59418" y="61596"/>
                  </a:cubicBezTo>
                  <a:cubicBezTo>
                    <a:pt x="59418" y="61642"/>
                    <a:pt x="59404" y="61689"/>
                    <a:pt x="59393" y="61728"/>
                  </a:cubicBezTo>
                  <a:lnTo>
                    <a:pt x="59393" y="61728"/>
                  </a:lnTo>
                  <a:cubicBezTo>
                    <a:pt x="59128" y="61957"/>
                    <a:pt x="58403" y="62585"/>
                    <a:pt x="57627" y="63264"/>
                  </a:cubicBezTo>
                  <a:cubicBezTo>
                    <a:pt x="56650" y="64119"/>
                    <a:pt x="55552" y="65055"/>
                    <a:pt x="55145" y="65462"/>
                  </a:cubicBezTo>
                  <a:cubicBezTo>
                    <a:pt x="55104" y="65502"/>
                    <a:pt x="54982" y="65584"/>
                    <a:pt x="54778" y="65747"/>
                  </a:cubicBezTo>
                  <a:cubicBezTo>
                    <a:pt x="53313" y="66886"/>
                    <a:pt x="47901" y="70793"/>
                    <a:pt x="42651" y="74497"/>
                  </a:cubicBezTo>
                  <a:cubicBezTo>
                    <a:pt x="40005" y="76328"/>
                    <a:pt x="37441" y="78119"/>
                    <a:pt x="35406" y="79502"/>
                  </a:cubicBezTo>
                  <a:cubicBezTo>
                    <a:pt x="34389" y="80194"/>
                    <a:pt x="33494" y="80764"/>
                    <a:pt x="32843" y="81171"/>
                  </a:cubicBezTo>
                  <a:cubicBezTo>
                    <a:pt x="32476" y="81374"/>
                    <a:pt x="32191" y="81578"/>
                    <a:pt x="31988" y="81700"/>
                  </a:cubicBezTo>
                  <a:cubicBezTo>
                    <a:pt x="31744" y="81822"/>
                    <a:pt x="31581" y="81903"/>
                    <a:pt x="31500" y="81944"/>
                  </a:cubicBezTo>
                  <a:cubicBezTo>
                    <a:pt x="31093" y="82066"/>
                    <a:pt x="30604" y="82188"/>
                    <a:pt x="30116" y="82188"/>
                  </a:cubicBezTo>
                  <a:cubicBezTo>
                    <a:pt x="29383" y="82188"/>
                    <a:pt x="28610" y="81985"/>
                    <a:pt x="27796" y="81415"/>
                  </a:cubicBezTo>
                  <a:cubicBezTo>
                    <a:pt x="27023" y="80845"/>
                    <a:pt x="26168" y="79909"/>
                    <a:pt x="25354" y="78404"/>
                  </a:cubicBezTo>
                  <a:cubicBezTo>
                    <a:pt x="24255" y="76369"/>
                    <a:pt x="18436" y="65014"/>
                    <a:pt x="12860" y="54026"/>
                  </a:cubicBezTo>
                  <a:cubicBezTo>
                    <a:pt x="10093" y="48532"/>
                    <a:pt x="7366" y="43119"/>
                    <a:pt x="5291" y="38968"/>
                  </a:cubicBezTo>
                  <a:cubicBezTo>
                    <a:pt x="4273" y="36933"/>
                    <a:pt x="3378" y="35183"/>
                    <a:pt x="2767" y="33921"/>
                  </a:cubicBezTo>
                  <a:cubicBezTo>
                    <a:pt x="2483" y="33270"/>
                    <a:pt x="2238" y="32782"/>
                    <a:pt x="2035" y="32416"/>
                  </a:cubicBezTo>
                  <a:cubicBezTo>
                    <a:pt x="1953" y="32212"/>
                    <a:pt x="1913" y="32049"/>
                    <a:pt x="1831" y="31968"/>
                  </a:cubicBezTo>
                  <a:cubicBezTo>
                    <a:pt x="1791" y="31846"/>
                    <a:pt x="1750" y="31765"/>
                    <a:pt x="1750" y="31765"/>
                  </a:cubicBezTo>
                  <a:cubicBezTo>
                    <a:pt x="1506" y="30828"/>
                    <a:pt x="651" y="27654"/>
                    <a:pt x="651" y="24520"/>
                  </a:cubicBezTo>
                  <a:cubicBezTo>
                    <a:pt x="651" y="23299"/>
                    <a:pt x="773" y="22119"/>
                    <a:pt x="1099" y="21061"/>
                  </a:cubicBezTo>
                  <a:cubicBezTo>
                    <a:pt x="1669" y="19148"/>
                    <a:pt x="2890" y="16910"/>
                    <a:pt x="3948" y="15201"/>
                  </a:cubicBezTo>
                  <a:cubicBezTo>
                    <a:pt x="4477" y="14346"/>
                    <a:pt x="4965" y="13573"/>
                    <a:pt x="5331" y="13044"/>
                  </a:cubicBezTo>
                  <a:cubicBezTo>
                    <a:pt x="5494" y="12800"/>
                    <a:pt x="5657" y="12596"/>
                    <a:pt x="5779" y="12433"/>
                  </a:cubicBezTo>
                  <a:cubicBezTo>
                    <a:pt x="5860" y="12311"/>
                    <a:pt x="5901" y="12230"/>
                    <a:pt x="5901" y="12230"/>
                  </a:cubicBezTo>
                  <a:cubicBezTo>
                    <a:pt x="6023" y="12067"/>
                    <a:pt x="5983" y="11864"/>
                    <a:pt x="5860" y="11741"/>
                  </a:cubicBezTo>
                  <a:cubicBezTo>
                    <a:pt x="5793" y="11708"/>
                    <a:pt x="5719" y="11688"/>
                    <a:pt x="5646" y="11688"/>
                  </a:cubicBezTo>
                  <a:cubicBezTo>
                    <a:pt x="5543" y="11688"/>
                    <a:pt x="5444" y="11728"/>
                    <a:pt x="5372" y="11823"/>
                  </a:cubicBezTo>
                  <a:cubicBezTo>
                    <a:pt x="5372" y="11823"/>
                    <a:pt x="1669" y="16829"/>
                    <a:pt x="448" y="20858"/>
                  </a:cubicBezTo>
                  <a:cubicBezTo>
                    <a:pt x="122" y="21997"/>
                    <a:pt x="0" y="23259"/>
                    <a:pt x="0" y="24520"/>
                  </a:cubicBezTo>
                  <a:cubicBezTo>
                    <a:pt x="0" y="27776"/>
                    <a:pt x="814" y="30991"/>
                    <a:pt x="1099" y="31927"/>
                  </a:cubicBezTo>
                  <a:cubicBezTo>
                    <a:pt x="1140" y="32009"/>
                    <a:pt x="1180" y="32090"/>
                    <a:pt x="1221" y="32212"/>
                  </a:cubicBezTo>
                  <a:cubicBezTo>
                    <a:pt x="1628" y="33148"/>
                    <a:pt x="3174" y="36241"/>
                    <a:pt x="5291" y="40474"/>
                  </a:cubicBezTo>
                  <a:cubicBezTo>
                    <a:pt x="11599" y="53131"/>
                    <a:pt x="23157" y="75758"/>
                    <a:pt x="24785" y="78729"/>
                  </a:cubicBezTo>
                  <a:cubicBezTo>
                    <a:pt x="25598" y="80276"/>
                    <a:pt x="26494" y="81293"/>
                    <a:pt x="27430" y="81944"/>
                  </a:cubicBezTo>
                  <a:cubicBezTo>
                    <a:pt x="28325" y="82595"/>
                    <a:pt x="29261" y="82880"/>
                    <a:pt x="30116" y="82880"/>
                  </a:cubicBezTo>
                  <a:cubicBezTo>
                    <a:pt x="30686" y="82880"/>
                    <a:pt x="31255" y="82758"/>
                    <a:pt x="31744" y="82555"/>
                  </a:cubicBezTo>
                  <a:cubicBezTo>
                    <a:pt x="31907" y="82514"/>
                    <a:pt x="32110" y="82392"/>
                    <a:pt x="32354" y="82270"/>
                  </a:cubicBezTo>
                  <a:cubicBezTo>
                    <a:pt x="33331" y="81700"/>
                    <a:pt x="35203" y="80438"/>
                    <a:pt x="37523" y="78892"/>
                  </a:cubicBezTo>
                  <a:cubicBezTo>
                    <a:pt x="40982" y="76531"/>
                    <a:pt x="45337" y="73438"/>
                    <a:pt x="48918" y="70875"/>
                  </a:cubicBezTo>
                  <a:cubicBezTo>
                    <a:pt x="50709" y="69572"/>
                    <a:pt x="52296" y="68433"/>
                    <a:pt x="53517" y="67578"/>
                  </a:cubicBezTo>
                  <a:cubicBezTo>
                    <a:pt x="54086" y="67130"/>
                    <a:pt x="54575" y="66764"/>
                    <a:pt x="54941" y="66520"/>
                  </a:cubicBezTo>
                  <a:cubicBezTo>
                    <a:pt x="55104" y="66357"/>
                    <a:pt x="55267" y="66235"/>
                    <a:pt x="55389" y="66154"/>
                  </a:cubicBezTo>
                  <a:cubicBezTo>
                    <a:pt x="55470" y="66072"/>
                    <a:pt x="55552" y="65991"/>
                    <a:pt x="55633" y="65950"/>
                  </a:cubicBezTo>
                  <a:cubicBezTo>
                    <a:pt x="55999" y="65584"/>
                    <a:pt x="57098" y="64607"/>
                    <a:pt x="58075" y="63753"/>
                  </a:cubicBezTo>
                  <a:cubicBezTo>
                    <a:pt x="59051" y="62898"/>
                    <a:pt x="59947" y="62165"/>
                    <a:pt x="59947" y="62165"/>
                  </a:cubicBezTo>
                  <a:cubicBezTo>
                    <a:pt x="59988" y="62125"/>
                    <a:pt x="60028" y="62043"/>
                    <a:pt x="60028" y="61962"/>
                  </a:cubicBezTo>
                  <a:cubicBezTo>
                    <a:pt x="60069" y="61962"/>
                    <a:pt x="60110" y="61514"/>
                    <a:pt x="60110" y="60863"/>
                  </a:cubicBezTo>
                  <a:cubicBezTo>
                    <a:pt x="60110" y="60130"/>
                    <a:pt x="60028" y="59154"/>
                    <a:pt x="59703" y="58096"/>
                  </a:cubicBezTo>
                  <a:cubicBezTo>
                    <a:pt x="59336" y="57078"/>
                    <a:pt x="58726" y="56020"/>
                    <a:pt x="57708" y="55206"/>
                  </a:cubicBezTo>
                  <a:cubicBezTo>
                    <a:pt x="56243" y="54107"/>
                    <a:pt x="55104" y="53782"/>
                    <a:pt x="54290" y="53782"/>
                  </a:cubicBezTo>
                  <a:cubicBezTo>
                    <a:pt x="53490" y="53782"/>
                    <a:pt x="53047" y="54067"/>
                    <a:pt x="52960" y="54137"/>
                  </a:cubicBezTo>
                  <a:lnTo>
                    <a:pt x="52960" y="54137"/>
                  </a:lnTo>
                  <a:lnTo>
                    <a:pt x="35024" y="58978"/>
                  </a:lnTo>
                  <a:lnTo>
                    <a:pt x="35024" y="58978"/>
                  </a:lnTo>
                  <a:cubicBezTo>
                    <a:pt x="34948" y="58714"/>
                    <a:pt x="34829" y="58302"/>
                    <a:pt x="34674" y="57770"/>
                  </a:cubicBezTo>
                  <a:cubicBezTo>
                    <a:pt x="33657" y="54311"/>
                    <a:pt x="31133" y="45561"/>
                    <a:pt x="28732" y="36933"/>
                  </a:cubicBezTo>
                  <a:cubicBezTo>
                    <a:pt x="26331" y="28305"/>
                    <a:pt x="24052" y="19759"/>
                    <a:pt x="23564" y="16829"/>
                  </a:cubicBezTo>
                  <a:cubicBezTo>
                    <a:pt x="22994" y="13451"/>
                    <a:pt x="23157" y="11904"/>
                    <a:pt x="22994" y="10602"/>
                  </a:cubicBezTo>
                  <a:cubicBezTo>
                    <a:pt x="22912" y="9991"/>
                    <a:pt x="22750" y="9381"/>
                    <a:pt x="22343" y="8771"/>
                  </a:cubicBezTo>
                  <a:cubicBezTo>
                    <a:pt x="21976" y="8160"/>
                    <a:pt x="21366" y="7468"/>
                    <a:pt x="20430" y="6532"/>
                  </a:cubicBezTo>
                  <a:cubicBezTo>
                    <a:pt x="16727" y="2829"/>
                    <a:pt x="12250" y="61"/>
                    <a:pt x="12250" y="61"/>
                  </a:cubicBezTo>
                  <a:cubicBezTo>
                    <a:pt x="12193" y="19"/>
                    <a:pt x="12131" y="1"/>
                    <a:pt x="120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35"/>
            <p:cNvSpPr/>
            <p:nvPr/>
          </p:nvSpPr>
          <p:spPr>
            <a:xfrm>
              <a:off x="3802850" y="4638300"/>
              <a:ext cx="175025" cy="233225"/>
            </a:xfrm>
            <a:custGeom>
              <a:avLst/>
              <a:gdLst/>
              <a:ahLst/>
              <a:cxnLst/>
              <a:rect l="l" t="t" r="r" b="b"/>
              <a:pathLst>
                <a:path w="7001" h="9329" extrusionOk="0">
                  <a:moveTo>
                    <a:pt x="331" y="1"/>
                  </a:moveTo>
                  <a:cubicBezTo>
                    <a:pt x="164" y="1"/>
                    <a:pt x="36" y="116"/>
                    <a:pt x="1" y="293"/>
                  </a:cubicBezTo>
                  <a:cubicBezTo>
                    <a:pt x="1" y="456"/>
                    <a:pt x="123" y="619"/>
                    <a:pt x="326" y="660"/>
                  </a:cubicBezTo>
                  <a:cubicBezTo>
                    <a:pt x="448" y="700"/>
                    <a:pt x="1913" y="904"/>
                    <a:pt x="3297" y="2084"/>
                  </a:cubicBezTo>
                  <a:cubicBezTo>
                    <a:pt x="4721" y="3224"/>
                    <a:pt x="6146" y="5258"/>
                    <a:pt x="6309" y="9003"/>
                  </a:cubicBezTo>
                  <a:cubicBezTo>
                    <a:pt x="6309" y="9206"/>
                    <a:pt x="6471" y="9328"/>
                    <a:pt x="6675" y="9328"/>
                  </a:cubicBezTo>
                  <a:cubicBezTo>
                    <a:pt x="6838" y="9328"/>
                    <a:pt x="7001" y="9165"/>
                    <a:pt x="7001" y="8962"/>
                  </a:cubicBezTo>
                  <a:cubicBezTo>
                    <a:pt x="6838" y="4933"/>
                    <a:pt x="5210" y="2654"/>
                    <a:pt x="3582" y="1433"/>
                  </a:cubicBezTo>
                  <a:cubicBezTo>
                    <a:pt x="1995" y="212"/>
                    <a:pt x="448" y="8"/>
                    <a:pt x="408" y="8"/>
                  </a:cubicBezTo>
                  <a:cubicBezTo>
                    <a:pt x="381" y="3"/>
                    <a:pt x="356" y="1"/>
                    <a:pt x="3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35"/>
            <p:cNvSpPr/>
            <p:nvPr/>
          </p:nvSpPr>
          <p:spPr>
            <a:xfrm>
              <a:off x="975425" y="2808800"/>
              <a:ext cx="1312500" cy="2649775"/>
            </a:xfrm>
            <a:custGeom>
              <a:avLst/>
              <a:gdLst/>
              <a:ahLst/>
              <a:cxnLst/>
              <a:rect l="l" t="t" r="r" b="b"/>
              <a:pathLst>
                <a:path w="52500" h="105991" extrusionOk="0">
                  <a:moveTo>
                    <a:pt x="1258" y="1"/>
                  </a:moveTo>
                  <a:cubicBezTo>
                    <a:pt x="1053" y="1"/>
                    <a:pt x="936" y="15"/>
                    <a:pt x="936" y="15"/>
                  </a:cubicBezTo>
                  <a:lnTo>
                    <a:pt x="0" y="2579"/>
                  </a:lnTo>
                  <a:lnTo>
                    <a:pt x="15180" y="44009"/>
                  </a:lnTo>
                  <a:lnTo>
                    <a:pt x="49488" y="105990"/>
                  </a:lnTo>
                  <a:lnTo>
                    <a:pt x="52500" y="105990"/>
                  </a:lnTo>
                  <a:cubicBezTo>
                    <a:pt x="47860" y="97281"/>
                    <a:pt x="22140" y="49218"/>
                    <a:pt x="21244" y="47061"/>
                  </a:cubicBezTo>
                  <a:cubicBezTo>
                    <a:pt x="20308" y="44660"/>
                    <a:pt x="18843" y="44660"/>
                    <a:pt x="18355" y="43683"/>
                  </a:cubicBezTo>
                  <a:cubicBezTo>
                    <a:pt x="17907" y="42747"/>
                    <a:pt x="18518" y="38555"/>
                    <a:pt x="18355" y="35869"/>
                  </a:cubicBezTo>
                  <a:cubicBezTo>
                    <a:pt x="18233" y="33142"/>
                    <a:pt x="9401" y="7869"/>
                    <a:pt x="7000" y="3718"/>
                  </a:cubicBezTo>
                  <a:cubicBezTo>
                    <a:pt x="5059" y="304"/>
                    <a:pt x="2208" y="1"/>
                    <a:pt x="125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35"/>
            <p:cNvSpPr/>
            <p:nvPr/>
          </p:nvSpPr>
          <p:spPr>
            <a:xfrm>
              <a:off x="966275" y="2801025"/>
              <a:ext cx="1330800" cy="2666700"/>
            </a:xfrm>
            <a:custGeom>
              <a:avLst/>
              <a:gdLst/>
              <a:ahLst/>
              <a:cxnLst/>
              <a:rect l="l" t="t" r="r" b="b"/>
              <a:pathLst>
                <a:path w="53232" h="106668" extrusionOk="0">
                  <a:moveTo>
                    <a:pt x="1669" y="651"/>
                  </a:moveTo>
                  <a:cubicBezTo>
                    <a:pt x="2116" y="651"/>
                    <a:pt x="3012" y="733"/>
                    <a:pt x="4029" y="1221"/>
                  </a:cubicBezTo>
                  <a:cubicBezTo>
                    <a:pt x="5006" y="1669"/>
                    <a:pt x="6145" y="2564"/>
                    <a:pt x="7081" y="4192"/>
                  </a:cubicBezTo>
                  <a:cubicBezTo>
                    <a:pt x="7651" y="5169"/>
                    <a:pt x="8669" y="7570"/>
                    <a:pt x="9849" y="10541"/>
                  </a:cubicBezTo>
                  <a:cubicBezTo>
                    <a:pt x="11558" y="15018"/>
                    <a:pt x="13674" y="20959"/>
                    <a:pt x="15384" y="26006"/>
                  </a:cubicBezTo>
                  <a:cubicBezTo>
                    <a:pt x="16238" y="28529"/>
                    <a:pt x="16971" y="30849"/>
                    <a:pt x="17500" y="32639"/>
                  </a:cubicBezTo>
                  <a:cubicBezTo>
                    <a:pt x="17785" y="33535"/>
                    <a:pt x="17988" y="34308"/>
                    <a:pt x="18151" y="34919"/>
                  </a:cubicBezTo>
                  <a:cubicBezTo>
                    <a:pt x="18314" y="35529"/>
                    <a:pt x="18395" y="35977"/>
                    <a:pt x="18395" y="36180"/>
                  </a:cubicBezTo>
                  <a:cubicBezTo>
                    <a:pt x="18436" y="36506"/>
                    <a:pt x="18436" y="36831"/>
                    <a:pt x="18436" y="37157"/>
                  </a:cubicBezTo>
                  <a:cubicBezTo>
                    <a:pt x="18436" y="38948"/>
                    <a:pt x="18232" y="41064"/>
                    <a:pt x="18232" y="42529"/>
                  </a:cubicBezTo>
                  <a:cubicBezTo>
                    <a:pt x="18232" y="42854"/>
                    <a:pt x="18232" y="43180"/>
                    <a:pt x="18273" y="43465"/>
                  </a:cubicBezTo>
                  <a:cubicBezTo>
                    <a:pt x="18314" y="43709"/>
                    <a:pt x="18355" y="43953"/>
                    <a:pt x="18436" y="44157"/>
                  </a:cubicBezTo>
                  <a:cubicBezTo>
                    <a:pt x="18599" y="44442"/>
                    <a:pt x="18802" y="44686"/>
                    <a:pt x="19046" y="44849"/>
                  </a:cubicBezTo>
                  <a:cubicBezTo>
                    <a:pt x="19413" y="45134"/>
                    <a:pt x="19779" y="45378"/>
                    <a:pt x="20186" y="45744"/>
                  </a:cubicBezTo>
                  <a:cubicBezTo>
                    <a:pt x="20552" y="46110"/>
                    <a:pt x="20959" y="46639"/>
                    <a:pt x="21285" y="47494"/>
                  </a:cubicBezTo>
                  <a:cubicBezTo>
                    <a:pt x="21366" y="47657"/>
                    <a:pt x="21529" y="47942"/>
                    <a:pt x="21773" y="48430"/>
                  </a:cubicBezTo>
                  <a:cubicBezTo>
                    <a:pt x="25248" y="55420"/>
                    <a:pt x="47383" y="96750"/>
                    <a:pt x="52319" y="105976"/>
                  </a:cubicBezTo>
                  <a:lnTo>
                    <a:pt x="50049" y="105976"/>
                  </a:lnTo>
                  <a:lnTo>
                    <a:pt x="15872" y="44197"/>
                  </a:lnTo>
                  <a:lnTo>
                    <a:pt x="692" y="2890"/>
                  </a:lnTo>
                  <a:lnTo>
                    <a:pt x="1547" y="659"/>
                  </a:lnTo>
                  <a:lnTo>
                    <a:pt x="1547" y="659"/>
                  </a:lnTo>
                  <a:cubicBezTo>
                    <a:pt x="1584" y="654"/>
                    <a:pt x="1625" y="651"/>
                    <a:pt x="1669" y="651"/>
                  </a:cubicBezTo>
                  <a:close/>
                  <a:moveTo>
                    <a:pt x="1262" y="0"/>
                  </a:moveTo>
                  <a:cubicBezTo>
                    <a:pt x="1140" y="41"/>
                    <a:pt x="1018" y="122"/>
                    <a:pt x="977" y="204"/>
                  </a:cubicBezTo>
                  <a:lnTo>
                    <a:pt x="41" y="2768"/>
                  </a:lnTo>
                  <a:cubicBezTo>
                    <a:pt x="0" y="2849"/>
                    <a:pt x="0" y="2931"/>
                    <a:pt x="41" y="3012"/>
                  </a:cubicBezTo>
                  <a:lnTo>
                    <a:pt x="15221" y="44442"/>
                  </a:lnTo>
                  <a:lnTo>
                    <a:pt x="15262" y="44482"/>
                  </a:lnTo>
                  <a:lnTo>
                    <a:pt x="49529" y="106464"/>
                  </a:lnTo>
                  <a:cubicBezTo>
                    <a:pt x="49610" y="106586"/>
                    <a:pt x="49732" y="106668"/>
                    <a:pt x="49854" y="106668"/>
                  </a:cubicBezTo>
                  <a:lnTo>
                    <a:pt x="52866" y="106668"/>
                  </a:lnTo>
                  <a:cubicBezTo>
                    <a:pt x="52988" y="106668"/>
                    <a:pt x="53110" y="106586"/>
                    <a:pt x="53191" y="106464"/>
                  </a:cubicBezTo>
                  <a:cubicBezTo>
                    <a:pt x="53232" y="106383"/>
                    <a:pt x="53232" y="106261"/>
                    <a:pt x="53191" y="106139"/>
                  </a:cubicBezTo>
                  <a:cubicBezTo>
                    <a:pt x="50872" y="101784"/>
                    <a:pt x="43261" y="87621"/>
                    <a:pt x="36139" y="74232"/>
                  </a:cubicBezTo>
                  <a:cubicBezTo>
                    <a:pt x="32558" y="67558"/>
                    <a:pt x="29139" y="61046"/>
                    <a:pt x="26535" y="56122"/>
                  </a:cubicBezTo>
                  <a:cubicBezTo>
                    <a:pt x="25232" y="53639"/>
                    <a:pt x="24134" y="51564"/>
                    <a:pt x="23320" y="50017"/>
                  </a:cubicBezTo>
                  <a:cubicBezTo>
                    <a:pt x="22913" y="49244"/>
                    <a:pt x="22587" y="48593"/>
                    <a:pt x="22384" y="48145"/>
                  </a:cubicBezTo>
                  <a:cubicBezTo>
                    <a:pt x="22139" y="47657"/>
                    <a:pt x="21977" y="47331"/>
                    <a:pt x="21936" y="47250"/>
                  </a:cubicBezTo>
                  <a:cubicBezTo>
                    <a:pt x="21448" y="45988"/>
                    <a:pt x="20796" y="45296"/>
                    <a:pt x="20227" y="44889"/>
                  </a:cubicBezTo>
                  <a:cubicBezTo>
                    <a:pt x="19942" y="44645"/>
                    <a:pt x="19657" y="44482"/>
                    <a:pt x="19453" y="44320"/>
                  </a:cubicBezTo>
                  <a:cubicBezTo>
                    <a:pt x="19250" y="44157"/>
                    <a:pt x="19128" y="44035"/>
                    <a:pt x="19046" y="43831"/>
                  </a:cubicBezTo>
                  <a:cubicBezTo>
                    <a:pt x="19006" y="43791"/>
                    <a:pt x="18965" y="43628"/>
                    <a:pt x="18924" y="43384"/>
                  </a:cubicBezTo>
                  <a:cubicBezTo>
                    <a:pt x="18924" y="43139"/>
                    <a:pt x="18884" y="42854"/>
                    <a:pt x="18884" y="42529"/>
                  </a:cubicBezTo>
                  <a:cubicBezTo>
                    <a:pt x="18884" y="41105"/>
                    <a:pt x="19087" y="38988"/>
                    <a:pt x="19087" y="37157"/>
                  </a:cubicBezTo>
                  <a:cubicBezTo>
                    <a:pt x="19087" y="36831"/>
                    <a:pt x="19087" y="36465"/>
                    <a:pt x="19087" y="36139"/>
                  </a:cubicBezTo>
                  <a:cubicBezTo>
                    <a:pt x="19046" y="35732"/>
                    <a:pt x="18884" y="35041"/>
                    <a:pt x="18639" y="34105"/>
                  </a:cubicBezTo>
                  <a:cubicBezTo>
                    <a:pt x="17703" y="30727"/>
                    <a:pt x="15506" y="24093"/>
                    <a:pt x="13267" y="17826"/>
                  </a:cubicBezTo>
                  <a:cubicBezTo>
                    <a:pt x="12128" y="14692"/>
                    <a:pt x="11029" y="11680"/>
                    <a:pt x="10052" y="9198"/>
                  </a:cubicBezTo>
                  <a:cubicBezTo>
                    <a:pt x="9035" y="6715"/>
                    <a:pt x="8221" y="4803"/>
                    <a:pt x="7692" y="3867"/>
                  </a:cubicBezTo>
                  <a:cubicBezTo>
                    <a:pt x="6674" y="2117"/>
                    <a:pt x="5413" y="1140"/>
                    <a:pt x="4314" y="611"/>
                  </a:cubicBezTo>
                  <a:cubicBezTo>
                    <a:pt x="3175" y="82"/>
                    <a:pt x="2198" y="0"/>
                    <a:pt x="16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880;p35"/>
            <p:cNvSpPr/>
            <p:nvPr/>
          </p:nvSpPr>
          <p:spPr>
            <a:xfrm>
              <a:off x="474850" y="2774800"/>
              <a:ext cx="1737800" cy="2683775"/>
            </a:xfrm>
            <a:custGeom>
              <a:avLst/>
              <a:gdLst/>
              <a:ahLst/>
              <a:cxnLst/>
              <a:rect l="l" t="t" r="r" b="b"/>
              <a:pathLst>
                <a:path w="69512" h="107351" extrusionOk="0">
                  <a:moveTo>
                    <a:pt x="12680" y="0"/>
                  </a:moveTo>
                  <a:cubicBezTo>
                    <a:pt x="9524" y="0"/>
                    <a:pt x="6256" y="324"/>
                    <a:pt x="4314" y="927"/>
                  </a:cubicBezTo>
                  <a:cubicBezTo>
                    <a:pt x="163" y="2189"/>
                    <a:pt x="0" y="2677"/>
                    <a:pt x="163" y="5404"/>
                  </a:cubicBezTo>
                  <a:cubicBezTo>
                    <a:pt x="326" y="8090"/>
                    <a:pt x="3663" y="33404"/>
                    <a:pt x="9931" y="47933"/>
                  </a:cubicBezTo>
                  <a:cubicBezTo>
                    <a:pt x="16239" y="62502"/>
                    <a:pt x="34186" y="103362"/>
                    <a:pt x="35692" y="107350"/>
                  </a:cubicBezTo>
                  <a:lnTo>
                    <a:pt x="69511" y="107350"/>
                  </a:lnTo>
                  <a:cubicBezTo>
                    <a:pt x="65523" y="100228"/>
                    <a:pt x="41918" y="57578"/>
                    <a:pt x="36953" y="44107"/>
                  </a:cubicBezTo>
                  <a:cubicBezTo>
                    <a:pt x="31541" y="29375"/>
                    <a:pt x="23035" y="3166"/>
                    <a:pt x="20959" y="1375"/>
                  </a:cubicBezTo>
                  <a:cubicBezTo>
                    <a:pt x="19845" y="435"/>
                    <a:pt x="16338" y="0"/>
                    <a:pt x="126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35"/>
            <p:cNvSpPr/>
            <p:nvPr/>
          </p:nvSpPr>
          <p:spPr>
            <a:xfrm>
              <a:off x="469775" y="2766425"/>
              <a:ext cx="1751000" cy="2701300"/>
            </a:xfrm>
            <a:custGeom>
              <a:avLst/>
              <a:gdLst/>
              <a:ahLst/>
              <a:cxnLst/>
              <a:rect l="l" t="t" r="r" b="b"/>
              <a:pathLst>
                <a:path w="70040" h="108052" extrusionOk="0">
                  <a:moveTo>
                    <a:pt x="12820" y="692"/>
                  </a:moveTo>
                  <a:cubicBezTo>
                    <a:pt x="14651" y="692"/>
                    <a:pt x="16442" y="774"/>
                    <a:pt x="17907" y="1018"/>
                  </a:cubicBezTo>
                  <a:cubicBezTo>
                    <a:pt x="18639" y="1140"/>
                    <a:pt x="19290" y="1262"/>
                    <a:pt x="19819" y="1425"/>
                  </a:cubicBezTo>
                  <a:cubicBezTo>
                    <a:pt x="20349" y="1588"/>
                    <a:pt x="20715" y="1791"/>
                    <a:pt x="20959" y="1995"/>
                  </a:cubicBezTo>
                  <a:cubicBezTo>
                    <a:pt x="21040" y="2035"/>
                    <a:pt x="21162" y="2239"/>
                    <a:pt x="21325" y="2524"/>
                  </a:cubicBezTo>
                  <a:cubicBezTo>
                    <a:pt x="21976" y="3541"/>
                    <a:pt x="22953" y="5861"/>
                    <a:pt x="24133" y="8954"/>
                  </a:cubicBezTo>
                  <a:cubicBezTo>
                    <a:pt x="27674" y="18152"/>
                    <a:pt x="33005" y="34186"/>
                    <a:pt x="36831" y="44564"/>
                  </a:cubicBezTo>
                  <a:cubicBezTo>
                    <a:pt x="39354" y="51320"/>
                    <a:pt x="46476" y="65360"/>
                    <a:pt x="53517" y="78587"/>
                  </a:cubicBezTo>
                  <a:cubicBezTo>
                    <a:pt x="60228" y="91267"/>
                    <a:pt x="66826" y="103237"/>
                    <a:pt x="69117" y="107360"/>
                  </a:cubicBezTo>
                  <a:lnTo>
                    <a:pt x="36104" y="107360"/>
                  </a:lnTo>
                  <a:cubicBezTo>
                    <a:pt x="35648" y="106153"/>
                    <a:pt x="34312" y="102978"/>
                    <a:pt x="32436" y="98651"/>
                  </a:cubicBezTo>
                  <a:cubicBezTo>
                    <a:pt x="26453" y="84773"/>
                    <a:pt x="15180" y="59093"/>
                    <a:pt x="10459" y="48145"/>
                  </a:cubicBezTo>
                  <a:cubicBezTo>
                    <a:pt x="7325" y="40901"/>
                    <a:pt x="4924" y="30971"/>
                    <a:pt x="3296" y="22506"/>
                  </a:cubicBezTo>
                  <a:cubicBezTo>
                    <a:pt x="2483" y="18274"/>
                    <a:pt x="1872" y="14407"/>
                    <a:pt x="1424" y="11437"/>
                  </a:cubicBezTo>
                  <a:cubicBezTo>
                    <a:pt x="977" y="8466"/>
                    <a:pt x="773" y="6349"/>
                    <a:pt x="733" y="5698"/>
                  </a:cubicBezTo>
                  <a:cubicBezTo>
                    <a:pt x="692" y="5332"/>
                    <a:pt x="692" y="5006"/>
                    <a:pt x="692" y="4721"/>
                  </a:cubicBezTo>
                  <a:cubicBezTo>
                    <a:pt x="692" y="4274"/>
                    <a:pt x="733" y="3908"/>
                    <a:pt x="814" y="3663"/>
                  </a:cubicBezTo>
                  <a:cubicBezTo>
                    <a:pt x="936" y="3256"/>
                    <a:pt x="1221" y="2971"/>
                    <a:pt x="1791" y="2646"/>
                  </a:cubicBezTo>
                  <a:cubicBezTo>
                    <a:pt x="2401" y="2320"/>
                    <a:pt x="3296" y="1995"/>
                    <a:pt x="4639" y="1588"/>
                  </a:cubicBezTo>
                  <a:cubicBezTo>
                    <a:pt x="6471" y="1018"/>
                    <a:pt x="9727" y="692"/>
                    <a:pt x="12820" y="692"/>
                  </a:cubicBezTo>
                  <a:close/>
                  <a:moveTo>
                    <a:pt x="12820" y="1"/>
                  </a:moveTo>
                  <a:cubicBezTo>
                    <a:pt x="9645" y="1"/>
                    <a:pt x="6430" y="326"/>
                    <a:pt x="4436" y="937"/>
                  </a:cubicBezTo>
                  <a:cubicBezTo>
                    <a:pt x="2645" y="1466"/>
                    <a:pt x="1546" y="1873"/>
                    <a:pt x="895" y="2442"/>
                  </a:cubicBezTo>
                  <a:cubicBezTo>
                    <a:pt x="529" y="2727"/>
                    <a:pt x="285" y="3053"/>
                    <a:pt x="163" y="3419"/>
                  </a:cubicBezTo>
                  <a:cubicBezTo>
                    <a:pt x="41" y="3826"/>
                    <a:pt x="0" y="4233"/>
                    <a:pt x="0" y="4721"/>
                  </a:cubicBezTo>
                  <a:cubicBezTo>
                    <a:pt x="0" y="5006"/>
                    <a:pt x="0" y="5373"/>
                    <a:pt x="41" y="5739"/>
                  </a:cubicBezTo>
                  <a:cubicBezTo>
                    <a:pt x="81" y="6431"/>
                    <a:pt x="326" y="8547"/>
                    <a:pt x="733" y="11518"/>
                  </a:cubicBezTo>
                  <a:cubicBezTo>
                    <a:pt x="2035" y="20471"/>
                    <a:pt x="5087" y="37442"/>
                    <a:pt x="9849" y="48390"/>
                  </a:cubicBezTo>
                  <a:cubicBezTo>
                    <a:pt x="12982" y="55715"/>
                    <a:pt x="19046" y="69552"/>
                    <a:pt x="24500" y="82087"/>
                  </a:cubicBezTo>
                  <a:cubicBezTo>
                    <a:pt x="27226" y="88354"/>
                    <a:pt x="29831" y="94296"/>
                    <a:pt x="31825" y="98895"/>
                  </a:cubicBezTo>
                  <a:cubicBezTo>
                    <a:pt x="33779" y="103534"/>
                    <a:pt x="35203" y="106831"/>
                    <a:pt x="35569" y="107808"/>
                  </a:cubicBezTo>
                  <a:cubicBezTo>
                    <a:pt x="35610" y="107930"/>
                    <a:pt x="35732" y="108052"/>
                    <a:pt x="35895" y="108052"/>
                  </a:cubicBezTo>
                  <a:lnTo>
                    <a:pt x="69714" y="108052"/>
                  </a:lnTo>
                  <a:cubicBezTo>
                    <a:pt x="69795" y="108052"/>
                    <a:pt x="69918" y="107970"/>
                    <a:pt x="69999" y="107848"/>
                  </a:cubicBezTo>
                  <a:cubicBezTo>
                    <a:pt x="70040" y="107767"/>
                    <a:pt x="70040" y="107645"/>
                    <a:pt x="69999" y="107523"/>
                  </a:cubicBezTo>
                  <a:cubicBezTo>
                    <a:pt x="68005" y="103941"/>
                    <a:pt x="61127" y="91488"/>
                    <a:pt x="54086" y="78261"/>
                  </a:cubicBezTo>
                  <a:cubicBezTo>
                    <a:pt x="47087" y="65035"/>
                    <a:pt x="39965" y="50994"/>
                    <a:pt x="37482" y="44320"/>
                  </a:cubicBezTo>
                  <a:cubicBezTo>
                    <a:pt x="34755" y="36954"/>
                    <a:pt x="31296" y="26739"/>
                    <a:pt x="28244" y="18111"/>
                  </a:cubicBezTo>
                  <a:cubicBezTo>
                    <a:pt x="26697" y="13797"/>
                    <a:pt x="25273" y="9890"/>
                    <a:pt x="24093" y="6960"/>
                  </a:cubicBezTo>
                  <a:cubicBezTo>
                    <a:pt x="23523" y="5454"/>
                    <a:pt x="22994" y="4233"/>
                    <a:pt x="22546" y="3297"/>
                  </a:cubicBezTo>
                  <a:cubicBezTo>
                    <a:pt x="22302" y="2849"/>
                    <a:pt x="22099" y="2483"/>
                    <a:pt x="21936" y="2158"/>
                  </a:cubicBezTo>
                  <a:cubicBezTo>
                    <a:pt x="21732" y="1832"/>
                    <a:pt x="21569" y="1628"/>
                    <a:pt x="21407" y="1466"/>
                  </a:cubicBezTo>
                  <a:cubicBezTo>
                    <a:pt x="21040" y="1181"/>
                    <a:pt x="20593" y="977"/>
                    <a:pt x="20023" y="774"/>
                  </a:cubicBezTo>
                  <a:cubicBezTo>
                    <a:pt x="18314" y="245"/>
                    <a:pt x="15587" y="1"/>
                    <a:pt x="128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35"/>
            <p:cNvSpPr/>
            <p:nvPr/>
          </p:nvSpPr>
          <p:spPr>
            <a:xfrm>
              <a:off x="1026300" y="5458550"/>
              <a:ext cx="6114750" cy="25"/>
            </a:xfrm>
            <a:custGeom>
              <a:avLst/>
              <a:gdLst/>
              <a:ahLst/>
              <a:cxnLst/>
              <a:rect l="l" t="t" r="r" b="b"/>
              <a:pathLst>
                <a:path w="244590" h="1" extrusionOk="0">
                  <a:moveTo>
                    <a:pt x="0" y="0"/>
                  </a:moveTo>
                  <a:lnTo>
                    <a:pt x="24459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35"/>
            <p:cNvSpPr/>
            <p:nvPr/>
          </p:nvSpPr>
          <p:spPr>
            <a:xfrm>
              <a:off x="1017150" y="5450400"/>
              <a:ext cx="6132050" cy="17325"/>
            </a:xfrm>
            <a:custGeom>
              <a:avLst/>
              <a:gdLst/>
              <a:ahLst/>
              <a:cxnLst/>
              <a:rect l="l" t="t" r="r" b="b"/>
              <a:pathLst>
                <a:path w="245282" h="693" extrusionOk="0">
                  <a:moveTo>
                    <a:pt x="366" y="1"/>
                  </a:moveTo>
                  <a:cubicBezTo>
                    <a:pt x="163" y="1"/>
                    <a:pt x="0" y="164"/>
                    <a:pt x="0" y="326"/>
                  </a:cubicBezTo>
                  <a:cubicBezTo>
                    <a:pt x="0" y="530"/>
                    <a:pt x="163" y="693"/>
                    <a:pt x="366" y="693"/>
                  </a:cubicBezTo>
                  <a:lnTo>
                    <a:pt x="244956" y="693"/>
                  </a:lnTo>
                  <a:cubicBezTo>
                    <a:pt x="245159" y="693"/>
                    <a:pt x="245281" y="530"/>
                    <a:pt x="245281" y="326"/>
                  </a:cubicBezTo>
                  <a:cubicBezTo>
                    <a:pt x="245281" y="164"/>
                    <a:pt x="245159" y="1"/>
                    <a:pt x="2449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84" name="Google Shape;1884;p35"/>
          <p:cNvSpPr txBox="1">
            <a:spLocks noGrp="1"/>
          </p:cNvSpPr>
          <p:nvPr>
            <p:ph type="ctrTitle"/>
          </p:nvPr>
        </p:nvSpPr>
        <p:spPr>
          <a:xfrm>
            <a:off x="5168718" y="1801461"/>
            <a:ext cx="3264300" cy="179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5000"/>
              <a:t>Spectral Clustering</a:t>
            </a:r>
            <a:endParaRPr sz="5000">
              <a:solidFill>
                <a:schemeClr val="dk2"/>
              </a:solidFill>
            </a:endParaRPr>
          </a:p>
        </p:txBody>
      </p:sp>
      <p:sp>
        <p:nvSpPr>
          <p:cNvPr id="1885" name="Google Shape;1885;p35"/>
          <p:cNvSpPr txBox="1">
            <a:spLocks noGrp="1"/>
          </p:cNvSpPr>
          <p:nvPr>
            <p:ph type="subTitle" idx="1"/>
          </p:nvPr>
        </p:nvSpPr>
        <p:spPr>
          <a:xfrm>
            <a:off x="5109693" y="4107632"/>
            <a:ext cx="3264300" cy="89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-VN" sz="2300"/>
              <a:t>I</a:t>
            </a:r>
            <a:r>
              <a:rPr lang="vi-VN" sz="2300">
                <a:solidFill>
                  <a:schemeClr val="accent1"/>
                </a:solidFill>
              </a:rPr>
              <a:t>nstructors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-VN" sz="2300"/>
              <a:t>PhD</a:t>
            </a:r>
            <a:r>
              <a:rPr lang="vi-VN" sz="2300">
                <a:solidFill>
                  <a:schemeClr val="accent1"/>
                </a:solidFill>
              </a:rPr>
              <a:t>.</a:t>
            </a:r>
            <a:r>
              <a:rPr lang="en-US" sz="2300">
                <a:solidFill>
                  <a:schemeClr val="accent1"/>
                </a:solidFill>
              </a:rPr>
              <a:t> </a:t>
            </a:r>
            <a:r>
              <a:rPr lang="vi-VN" sz="2300">
                <a:solidFill>
                  <a:schemeClr val="accent1"/>
                </a:solidFill>
              </a:rPr>
              <a:t>Lương Ngọc Hoàng</a:t>
            </a:r>
            <a:endParaRPr sz="2300">
              <a:solidFill>
                <a:schemeClr val="accent1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300">
              <a:solidFill>
                <a:schemeClr val="accent1"/>
              </a:solidFill>
            </a:endParaRPr>
          </a:p>
        </p:txBody>
      </p:sp>
      <p:sp>
        <p:nvSpPr>
          <p:cNvPr id="2" name="Google Shape;1885;p35">
            <a:extLst>
              <a:ext uri="{FF2B5EF4-FFF2-40B4-BE49-F238E27FC236}">
                <a16:creationId xmlns:a16="http://schemas.microsoft.com/office/drawing/2014/main" id="{E6AF69A4-E3ED-2B68-EC48-EB7C62F14E61}"/>
              </a:ext>
            </a:extLst>
          </p:cNvPr>
          <p:cNvSpPr txBox="1">
            <a:spLocks/>
          </p:cNvSpPr>
          <p:nvPr/>
        </p:nvSpPr>
        <p:spPr>
          <a:xfrm>
            <a:off x="5018435" y="3582320"/>
            <a:ext cx="3264300" cy="67244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pPr>
              <a:buClr>
                <a:schemeClr val="dk1"/>
              </a:buClr>
              <a:buSzPts val="1100"/>
              <a:buFont typeface="Arial"/>
              <a:buNone/>
            </a:pPr>
            <a:r>
              <a:rPr lang="vi-VN" sz="2400">
                <a:solidFill>
                  <a:schemeClr val="tx2">
                    <a:lumMod val="50000"/>
                  </a:schemeClr>
                </a:solidFill>
              </a:rPr>
              <a:t>Group 7</a:t>
            </a:r>
          </a:p>
        </p:txBody>
      </p:sp>
      <p:sp>
        <p:nvSpPr>
          <p:cNvPr id="3" name="Google Shape;3625;p64">
            <a:extLst>
              <a:ext uri="{FF2B5EF4-FFF2-40B4-BE49-F238E27FC236}">
                <a16:creationId xmlns:a16="http://schemas.microsoft.com/office/drawing/2014/main" id="{81605938-D24D-0EC0-257D-3BE0D5B643FE}"/>
              </a:ext>
            </a:extLst>
          </p:cNvPr>
          <p:cNvSpPr txBox="1">
            <a:spLocks/>
          </p:cNvSpPr>
          <p:nvPr/>
        </p:nvSpPr>
        <p:spPr>
          <a:xfrm>
            <a:off x="1697437" y="-592937"/>
            <a:ext cx="5496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pPr algn="ctr"/>
            <a:r>
              <a:rPr lang="vi-VN" sz="2400" b="1">
                <a:solidFill>
                  <a:schemeClr val="tx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Thành viên trong nhóm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C13E71-B4E8-DEB1-6ED4-AA1E9DEF306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EA52142-B236-4FFD-904E-975F88B8D5CE}" type="slidenum">
              <a:rPr lang="en-US" smtClean="0"/>
              <a:t>10</a:t>
            </a:fld>
            <a:endParaRPr lang="en-US"/>
          </a:p>
        </p:txBody>
      </p:sp>
      <p:sp>
        <p:nvSpPr>
          <p:cNvPr id="7" name="Title 5">
            <a:extLst>
              <a:ext uri="{FF2B5EF4-FFF2-40B4-BE49-F238E27FC236}">
                <a16:creationId xmlns:a16="http://schemas.microsoft.com/office/drawing/2014/main" id="{C4F39BB9-8C46-8A1D-8696-C2B1F4D5A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3550" y="423380"/>
            <a:ext cx="5496900" cy="572700"/>
          </a:xfrm>
        </p:spPr>
        <p:txBody>
          <a:bodyPr/>
          <a:lstStyle/>
          <a:p>
            <a:r>
              <a:rPr lang="vi-VN" b="1" err="1">
                <a:latin typeface="Tahoma"/>
                <a:ea typeface="Tahoma"/>
                <a:cs typeface="Tahoma"/>
              </a:rPr>
              <a:t>What</a:t>
            </a:r>
            <a:r>
              <a:rPr lang="vi-VN" b="1">
                <a:latin typeface="Tahoma"/>
                <a:ea typeface="Tahoma"/>
                <a:cs typeface="Tahoma"/>
              </a:rPr>
              <a:t> </a:t>
            </a:r>
            <a:r>
              <a:rPr lang="vi-VN" b="1" err="1">
                <a:latin typeface="Tahoma"/>
                <a:ea typeface="Tahoma"/>
                <a:cs typeface="Tahoma"/>
              </a:rPr>
              <a:t>is</a:t>
            </a:r>
            <a:r>
              <a:rPr lang="vi-VN" b="1">
                <a:latin typeface="Tahoma"/>
                <a:ea typeface="Tahoma"/>
                <a:cs typeface="Tahoma"/>
              </a:rPr>
              <a:t> </a:t>
            </a:r>
            <a:r>
              <a:rPr lang="vi-VN" b="1" err="1">
                <a:latin typeface="Tahoma"/>
                <a:ea typeface="Tahoma"/>
                <a:cs typeface="Tahoma"/>
              </a:rPr>
              <a:t>clustering</a:t>
            </a:r>
            <a:r>
              <a:rPr lang="vi-VN" b="1">
                <a:latin typeface="Tahoma"/>
                <a:ea typeface="Tahoma"/>
                <a:cs typeface="Tahoma"/>
              </a:rPr>
              <a:t> </a:t>
            </a:r>
            <a:r>
              <a:rPr lang="vi-VN" b="1" err="1">
                <a:latin typeface="Tahoma"/>
                <a:ea typeface="Tahoma"/>
                <a:cs typeface="Tahoma"/>
              </a:rPr>
              <a:t>problem</a:t>
            </a:r>
            <a:endParaRPr lang="en-US" b="1" err="1">
              <a:latin typeface="Tahoma"/>
              <a:ea typeface="Tahoma"/>
              <a:cs typeface="Tahom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420FEC-8F45-0461-246F-661CF85D1764}"/>
              </a:ext>
            </a:extLst>
          </p:cNvPr>
          <p:cNvSpPr txBox="1"/>
          <p:nvPr/>
        </p:nvSpPr>
        <p:spPr>
          <a:xfrm>
            <a:off x="1319942" y="1739047"/>
            <a:ext cx="654204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vi-VN" sz="1800"/>
              <a:t>Clustering is</a:t>
            </a:r>
            <a:r>
              <a:rPr lang="en-US" sz="1800"/>
              <a:t> a type of unsupervised learning method</a:t>
            </a:r>
            <a:r>
              <a:rPr lang="vi-VN" sz="1800"/>
              <a:t>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800"/>
              <a:t>It’s related </a:t>
            </a:r>
            <a:r>
              <a:rPr lang="vi-VN" sz="1800"/>
              <a:t>to graph theory</a:t>
            </a:r>
            <a:r>
              <a:rPr lang="en-US" sz="1800"/>
              <a:t> and</a:t>
            </a:r>
            <a:r>
              <a:rPr lang="vi-VN" sz="1800"/>
              <a:t> </a:t>
            </a:r>
            <a:r>
              <a:rPr lang="en-US" sz="1800"/>
              <a:t>g</a:t>
            </a:r>
            <a:r>
              <a:rPr lang="vi-VN" sz="1800"/>
              <a:t>raph clusterting</a:t>
            </a:r>
            <a:r>
              <a:rPr lang="en-US" sz="1800"/>
              <a:t>.</a:t>
            </a:r>
            <a:endParaRPr lang="vi-VN" sz="180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vi-VN" sz="1800"/>
              <a:t>Clustering </a:t>
            </a:r>
            <a:r>
              <a:rPr lang="en-US" sz="1800"/>
              <a:t>is the task</a:t>
            </a:r>
            <a:r>
              <a:rPr lang="vi-VN" sz="1800"/>
              <a:t> </a:t>
            </a:r>
            <a:r>
              <a:rPr lang="en-US" sz="1800"/>
              <a:t>dividing</a:t>
            </a:r>
            <a:r>
              <a:rPr lang="vi-VN" sz="1800"/>
              <a:t> </a:t>
            </a:r>
            <a:r>
              <a:rPr lang="en-US" sz="1800"/>
              <a:t>datapoint into different groups,</a:t>
            </a:r>
            <a:r>
              <a:rPr lang="vi-VN" sz="1800"/>
              <a:t> </a:t>
            </a:r>
            <a:r>
              <a:rPr lang="en-US" sz="1800"/>
              <a:t>such that</a:t>
            </a:r>
            <a:r>
              <a:rPr lang="vi-VN" sz="1800"/>
              <a:t> </a:t>
            </a:r>
            <a:r>
              <a:rPr lang="en-US" sz="1800"/>
              <a:t>data points inner same group similar each other and different with data points</a:t>
            </a:r>
            <a:r>
              <a:rPr lang="vi-VN" sz="1800"/>
              <a:t> </a:t>
            </a:r>
            <a:r>
              <a:rPr lang="en-US" sz="1800"/>
              <a:t>outer that group</a:t>
            </a:r>
            <a:r>
              <a:rPr lang="vi-VN" sz="1800"/>
              <a:t>.</a:t>
            </a:r>
            <a:r>
              <a:rPr lang="en-US" sz="1800"/>
              <a:t> Based on a certain criterion.</a:t>
            </a:r>
            <a:endParaRPr lang="vi-VN" sz="1800"/>
          </a:p>
        </p:txBody>
      </p: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7DC34E01-9E8D-2012-EDC4-54F17AB03F2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vi-VN"/>
              <a:t>Introduction</a:t>
            </a:r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D1C9D3B-77A0-FF23-8ADC-125800CE48E2}"/>
              </a:ext>
            </a:extLst>
          </p:cNvPr>
          <p:cNvGrpSpPr/>
          <p:nvPr/>
        </p:nvGrpSpPr>
        <p:grpSpPr>
          <a:xfrm rot="1374220">
            <a:off x="-10233839" y="-339367"/>
            <a:ext cx="29442980" cy="16214973"/>
            <a:chOff x="1391048" y="1200696"/>
            <a:chExt cx="5927533" cy="3124418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71F6867D-F77D-EDB6-1855-55763FE51DF6}"/>
                </a:ext>
              </a:extLst>
            </p:cNvPr>
            <p:cNvSpPr/>
            <p:nvPr/>
          </p:nvSpPr>
          <p:spPr>
            <a:xfrm>
              <a:off x="1391048" y="1696378"/>
              <a:ext cx="238760" cy="238760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449BB140-597A-3051-B230-D5C6859A3ED6}"/>
                </a:ext>
              </a:extLst>
            </p:cNvPr>
            <p:cNvSpPr/>
            <p:nvPr/>
          </p:nvSpPr>
          <p:spPr>
            <a:xfrm>
              <a:off x="2483781" y="1783080"/>
              <a:ext cx="238760" cy="238760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438D9106-D1E3-C2F1-0DE4-B3DE9A7449BF}"/>
                </a:ext>
              </a:extLst>
            </p:cNvPr>
            <p:cNvSpPr/>
            <p:nvPr/>
          </p:nvSpPr>
          <p:spPr>
            <a:xfrm>
              <a:off x="1996440" y="2019300"/>
              <a:ext cx="238760" cy="238760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FB1A3F3C-2629-D6CC-D23B-00D13F5312DA}"/>
                </a:ext>
              </a:extLst>
            </p:cNvPr>
            <p:cNvSpPr/>
            <p:nvPr/>
          </p:nvSpPr>
          <p:spPr>
            <a:xfrm>
              <a:off x="2245021" y="1284772"/>
              <a:ext cx="238760" cy="238760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E5C3E45-DA61-C941-2B74-E2302DA881BD}"/>
                </a:ext>
              </a:extLst>
            </p:cNvPr>
            <p:cNvSpPr/>
            <p:nvPr/>
          </p:nvSpPr>
          <p:spPr>
            <a:xfrm>
              <a:off x="2737442" y="1284772"/>
              <a:ext cx="238760" cy="238760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8AAB936-7BD6-DF8B-9EBC-3B1B239DE526}"/>
                </a:ext>
              </a:extLst>
            </p:cNvPr>
            <p:cNvSpPr/>
            <p:nvPr/>
          </p:nvSpPr>
          <p:spPr>
            <a:xfrm>
              <a:off x="1974141" y="2739105"/>
              <a:ext cx="238760" cy="23876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900A689-37E5-B15A-E86C-4564612023C1}"/>
                </a:ext>
              </a:extLst>
            </p:cNvPr>
            <p:cNvSpPr/>
            <p:nvPr/>
          </p:nvSpPr>
          <p:spPr>
            <a:xfrm>
              <a:off x="2115820" y="3120573"/>
              <a:ext cx="238760" cy="23876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BB1DF65-D90D-F7B9-C371-920E5494B674}"/>
                </a:ext>
              </a:extLst>
            </p:cNvPr>
            <p:cNvSpPr/>
            <p:nvPr/>
          </p:nvSpPr>
          <p:spPr>
            <a:xfrm>
              <a:off x="2245021" y="3910297"/>
              <a:ext cx="238760" cy="23876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832E479-E08D-5806-BB9C-253578F17BE6}"/>
                </a:ext>
              </a:extLst>
            </p:cNvPr>
            <p:cNvSpPr/>
            <p:nvPr/>
          </p:nvSpPr>
          <p:spPr>
            <a:xfrm>
              <a:off x="2856822" y="3986245"/>
              <a:ext cx="238760" cy="23876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3A15FF08-9EF7-3856-FFAD-E14261394237}"/>
                </a:ext>
              </a:extLst>
            </p:cNvPr>
            <p:cNvSpPr/>
            <p:nvPr/>
          </p:nvSpPr>
          <p:spPr>
            <a:xfrm>
              <a:off x="2722541" y="3444770"/>
              <a:ext cx="238760" cy="23876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FA7AB57-4D94-4920-1B17-2732760858C8}"/>
                </a:ext>
              </a:extLst>
            </p:cNvPr>
            <p:cNvSpPr/>
            <p:nvPr/>
          </p:nvSpPr>
          <p:spPr>
            <a:xfrm>
              <a:off x="3405624" y="2960034"/>
              <a:ext cx="238760" cy="23876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10C3FDB9-A5DC-7DBA-1F00-468590E642C8}"/>
                </a:ext>
              </a:extLst>
            </p:cNvPr>
            <p:cNvSpPr/>
            <p:nvPr/>
          </p:nvSpPr>
          <p:spPr>
            <a:xfrm>
              <a:off x="3682144" y="4026921"/>
              <a:ext cx="238760" cy="23876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C63A0B6E-37FC-EF56-E833-46DF19190855}"/>
                </a:ext>
              </a:extLst>
            </p:cNvPr>
            <p:cNvSpPr/>
            <p:nvPr/>
          </p:nvSpPr>
          <p:spPr>
            <a:xfrm>
              <a:off x="4002523" y="3574611"/>
              <a:ext cx="238760" cy="23876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4C46F02A-B8D1-3879-B428-EA05348EC56B}"/>
                </a:ext>
              </a:extLst>
            </p:cNvPr>
            <p:cNvSpPr/>
            <p:nvPr/>
          </p:nvSpPr>
          <p:spPr>
            <a:xfrm>
              <a:off x="4268706" y="4086354"/>
              <a:ext cx="238760" cy="23876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B796C0B2-88DC-4C15-2174-76B1926AD5CF}"/>
                </a:ext>
              </a:extLst>
            </p:cNvPr>
            <p:cNvSpPr/>
            <p:nvPr/>
          </p:nvSpPr>
          <p:spPr>
            <a:xfrm>
              <a:off x="5929040" y="3827009"/>
              <a:ext cx="238760" cy="238760"/>
            </a:xfrm>
            <a:prstGeom prst="ellipse">
              <a:avLst/>
            </a:prstGeom>
            <a:solidFill>
              <a:srgbClr val="5EC68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D23C7768-2767-2011-983B-3969CD1E8BD4}"/>
                </a:ext>
              </a:extLst>
            </p:cNvPr>
            <p:cNvSpPr/>
            <p:nvPr/>
          </p:nvSpPr>
          <p:spPr>
            <a:xfrm>
              <a:off x="5218833" y="3276284"/>
              <a:ext cx="238760" cy="238760"/>
            </a:xfrm>
            <a:prstGeom prst="ellipse">
              <a:avLst/>
            </a:prstGeom>
            <a:solidFill>
              <a:srgbClr val="5EC68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03A2E152-D82C-E1E0-CD9D-1BE600658021}"/>
                </a:ext>
              </a:extLst>
            </p:cNvPr>
            <p:cNvSpPr/>
            <p:nvPr/>
          </p:nvSpPr>
          <p:spPr>
            <a:xfrm>
              <a:off x="5929040" y="3324714"/>
              <a:ext cx="238760" cy="238760"/>
            </a:xfrm>
            <a:prstGeom prst="ellipse">
              <a:avLst/>
            </a:prstGeom>
            <a:solidFill>
              <a:srgbClr val="5EC68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DC3EAF00-AFBD-E062-5FE0-65AB41A13C83}"/>
                </a:ext>
              </a:extLst>
            </p:cNvPr>
            <p:cNvSpPr/>
            <p:nvPr/>
          </p:nvSpPr>
          <p:spPr>
            <a:xfrm>
              <a:off x="6287180" y="3628686"/>
              <a:ext cx="238760" cy="238760"/>
            </a:xfrm>
            <a:prstGeom prst="ellipse">
              <a:avLst/>
            </a:prstGeom>
            <a:solidFill>
              <a:srgbClr val="5EC68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4482F4B6-9612-1162-FC4B-5FEE14999533}"/>
                </a:ext>
              </a:extLst>
            </p:cNvPr>
            <p:cNvSpPr/>
            <p:nvPr/>
          </p:nvSpPr>
          <p:spPr>
            <a:xfrm>
              <a:off x="6690091" y="3706110"/>
              <a:ext cx="238760" cy="238760"/>
            </a:xfrm>
            <a:prstGeom prst="ellipse">
              <a:avLst/>
            </a:prstGeom>
            <a:solidFill>
              <a:srgbClr val="5EC68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8FBCF167-FCA5-7C05-6F5F-23521E478C46}"/>
                </a:ext>
              </a:extLst>
            </p:cNvPr>
            <p:cNvSpPr/>
            <p:nvPr/>
          </p:nvSpPr>
          <p:spPr>
            <a:xfrm>
              <a:off x="6561231" y="3181268"/>
              <a:ext cx="238760" cy="238760"/>
            </a:xfrm>
            <a:prstGeom prst="ellipse">
              <a:avLst/>
            </a:prstGeom>
            <a:solidFill>
              <a:srgbClr val="5EC68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1D289563-8D98-71B4-0D79-3966B6AFD8D6}"/>
                </a:ext>
              </a:extLst>
            </p:cNvPr>
            <p:cNvSpPr/>
            <p:nvPr/>
          </p:nvSpPr>
          <p:spPr>
            <a:xfrm>
              <a:off x="6259403" y="2918144"/>
              <a:ext cx="238760" cy="238760"/>
            </a:xfrm>
            <a:prstGeom prst="ellipse">
              <a:avLst/>
            </a:prstGeom>
            <a:solidFill>
              <a:srgbClr val="5EC68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2D4DEA9D-B170-826C-5143-FEF24B5708DB}"/>
                </a:ext>
              </a:extLst>
            </p:cNvPr>
            <p:cNvSpPr/>
            <p:nvPr/>
          </p:nvSpPr>
          <p:spPr>
            <a:xfrm>
              <a:off x="6322471" y="2509024"/>
              <a:ext cx="238760" cy="238760"/>
            </a:xfrm>
            <a:prstGeom prst="ellipse">
              <a:avLst/>
            </a:prstGeom>
            <a:solidFill>
              <a:srgbClr val="5EC68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E5864483-FD12-61B7-6300-6C4E1FAD6D85}"/>
                </a:ext>
              </a:extLst>
            </p:cNvPr>
            <p:cNvSpPr/>
            <p:nvPr/>
          </p:nvSpPr>
          <p:spPr>
            <a:xfrm>
              <a:off x="7079821" y="2795034"/>
              <a:ext cx="238760" cy="238760"/>
            </a:xfrm>
            <a:prstGeom prst="ellipse">
              <a:avLst/>
            </a:prstGeom>
            <a:solidFill>
              <a:srgbClr val="5EC68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DC23D36A-E68E-CDA0-8154-3799DD3ADBAE}"/>
                </a:ext>
              </a:extLst>
            </p:cNvPr>
            <p:cNvSpPr/>
            <p:nvPr/>
          </p:nvSpPr>
          <p:spPr>
            <a:xfrm>
              <a:off x="5079542" y="1320076"/>
              <a:ext cx="238760" cy="238760"/>
            </a:xfrm>
            <a:prstGeom prst="ellipse">
              <a:avLst/>
            </a:prstGeom>
            <a:solidFill>
              <a:srgbClr val="58AEF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B7D630BC-2799-B002-924B-B27F491BAF7E}"/>
                </a:ext>
              </a:extLst>
            </p:cNvPr>
            <p:cNvSpPr/>
            <p:nvPr/>
          </p:nvSpPr>
          <p:spPr>
            <a:xfrm>
              <a:off x="5134555" y="2014724"/>
              <a:ext cx="238760" cy="238760"/>
            </a:xfrm>
            <a:prstGeom prst="ellipse">
              <a:avLst/>
            </a:prstGeom>
            <a:solidFill>
              <a:srgbClr val="58AEF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15CC88B4-16A2-86D1-D9BC-7E7FEF533B79}"/>
                </a:ext>
              </a:extLst>
            </p:cNvPr>
            <p:cNvSpPr/>
            <p:nvPr/>
          </p:nvSpPr>
          <p:spPr>
            <a:xfrm>
              <a:off x="5591487" y="1951039"/>
              <a:ext cx="238760" cy="238760"/>
            </a:xfrm>
            <a:prstGeom prst="ellipse">
              <a:avLst/>
            </a:prstGeom>
            <a:solidFill>
              <a:srgbClr val="58AEF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AAB4B0DF-6D90-F4F4-459C-47DC75DD0844}"/>
                </a:ext>
              </a:extLst>
            </p:cNvPr>
            <p:cNvSpPr/>
            <p:nvPr/>
          </p:nvSpPr>
          <p:spPr>
            <a:xfrm>
              <a:off x="5690280" y="1523532"/>
              <a:ext cx="238760" cy="238760"/>
            </a:xfrm>
            <a:prstGeom prst="ellipse">
              <a:avLst/>
            </a:prstGeom>
            <a:solidFill>
              <a:srgbClr val="58AEF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B8CBA2A9-3413-F46B-B054-6B8FF2BA7460}"/>
                </a:ext>
              </a:extLst>
            </p:cNvPr>
            <p:cNvSpPr/>
            <p:nvPr/>
          </p:nvSpPr>
          <p:spPr>
            <a:xfrm>
              <a:off x="6322471" y="1523532"/>
              <a:ext cx="238760" cy="238760"/>
            </a:xfrm>
            <a:prstGeom prst="ellipse">
              <a:avLst/>
            </a:prstGeom>
            <a:solidFill>
              <a:srgbClr val="58AEF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DEAD6CBC-D47D-EFF4-B828-C32491EA3B4C}"/>
                </a:ext>
              </a:extLst>
            </p:cNvPr>
            <p:cNvSpPr/>
            <p:nvPr/>
          </p:nvSpPr>
          <p:spPr>
            <a:xfrm>
              <a:off x="6707736" y="1696252"/>
              <a:ext cx="238760" cy="238760"/>
            </a:xfrm>
            <a:prstGeom prst="ellipse">
              <a:avLst/>
            </a:prstGeom>
            <a:solidFill>
              <a:srgbClr val="58AEF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B1ACD020-7B3B-2C2B-5C1D-892499B278C1}"/>
                </a:ext>
              </a:extLst>
            </p:cNvPr>
            <p:cNvSpPr/>
            <p:nvPr/>
          </p:nvSpPr>
          <p:spPr>
            <a:xfrm>
              <a:off x="5966892" y="1200696"/>
              <a:ext cx="238760" cy="238760"/>
            </a:xfrm>
            <a:prstGeom prst="ellipse">
              <a:avLst/>
            </a:prstGeom>
            <a:solidFill>
              <a:srgbClr val="58AEF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10449D40-41FC-631C-5CC9-AF79AF23CCCE}"/>
                </a:ext>
              </a:extLst>
            </p:cNvPr>
            <p:cNvCxnSpPr>
              <a:cxnSpLocks/>
              <a:stCxn id="31" idx="3"/>
              <a:endCxn id="16" idx="7"/>
            </p:cNvCxnSpPr>
            <p:nvPr/>
          </p:nvCxnSpPr>
          <p:spPr>
            <a:xfrm flipH="1">
              <a:off x="3609418" y="1523870"/>
              <a:ext cx="1505090" cy="1471130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D9550EE0-952F-5801-9188-393825044B49}"/>
                </a:ext>
              </a:extLst>
            </p:cNvPr>
            <p:cNvCxnSpPr>
              <a:cxnSpLocks/>
              <a:stCxn id="32" idx="3"/>
              <a:endCxn id="16" idx="6"/>
            </p:cNvCxnSpPr>
            <p:nvPr/>
          </p:nvCxnSpPr>
          <p:spPr>
            <a:xfrm flipH="1">
              <a:off x="3644384" y="2218518"/>
              <a:ext cx="1525137" cy="860896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D30785FC-6C29-5DF2-321C-EB3B5EA545ED}"/>
                </a:ext>
              </a:extLst>
            </p:cNvPr>
            <p:cNvCxnSpPr>
              <a:cxnSpLocks/>
              <a:stCxn id="23" idx="2"/>
              <a:endCxn id="16" idx="5"/>
            </p:cNvCxnSpPr>
            <p:nvPr/>
          </p:nvCxnSpPr>
          <p:spPr>
            <a:xfrm flipH="1" flipV="1">
              <a:off x="3609418" y="3163828"/>
              <a:ext cx="1609415" cy="231836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6FED8591-4808-13E0-06EB-EE1A7A54F994}"/>
                </a:ext>
              </a:extLst>
            </p:cNvPr>
            <p:cNvCxnSpPr>
              <a:cxnSpLocks/>
              <a:stCxn id="16" idx="3"/>
              <a:endCxn id="15" idx="7"/>
            </p:cNvCxnSpPr>
            <p:nvPr/>
          </p:nvCxnSpPr>
          <p:spPr>
            <a:xfrm flipH="1">
              <a:off x="2926335" y="3163828"/>
              <a:ext cx="514255" cy="315908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2E798B7B-6F23-9037-9B1B-4B96FD87B0DF}"/>
                </a:ext>
              </a:extLst>
            </p:cNvPr>
            <p:cNvCxnSpPr>
              <a:cxnSpLocks/>
              <a:stCxn id="15" idx="4"/>
              <a:endCxn id="14" idx="0"/>
            </p:cNvCxnSpPr>
            <p:nvPr/>
          </p:nvCxnSpPr>
          <p:spPr>
            <a:xfrm>
              <a:off x="2841921" y="3683530"/>
              <a:ext cx="134281" cy="302715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8E63AA20-E659-DC9F-07B3-4066037AE0D8}"/>
                </a:ext>
              </a:extLst>
            </p:cNvPr>
            <p:cNvCxnSpPr>
              <a:cxnSpLocks/>
              <a:stCxn id="15" idx="6"/>
              <a:endCxn id="17" idx="1"/>
            </p:cNvCxnSpPr>
            <p:nvPr/>
          </p:nvCxnSpPr>
          <p:spPr>
            <a:xfrm>
              <a:off x="2961301" y="3564150"/>
              <a:ext cx="755809" cy="497737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027ADF0F-5231-D1E6-1A1C-23D6E1AD635F}"/>
                </a:ext>
              </a:extLst>
            </p:cNvPr>
            <p:cNvCxnSpPr>
              <a:cxnSpLocks/>
              <a:stCxn id="20" idx="3"/>
              <a:endCxn id="17" idx="7"/>
            </p:cNvCxnSpPr>
            <p:nvPr/>
          </p:nvCxnSpPr>
          <p:spPr>
            <a:xfrm flipH="1">
              <a:off x="3885938" y="3778405"/>
              <a:ext cx="151551" cy="283482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E5279D62-BE16-42A9-C793-48BD972A91FA}"/>
                </a:ext>
              </a:extLst>
            </p:cNvPr>
            <p:cNvCxnSpPr>
              <a:cxnSpLocks/>
              <a:stCxn id="16" idx="4"/>
              <a:endCxn id="20" idx="1"/>
            </p:cNvCxnSpPr>
            <p:nvPr/>
          </p:nvCxnSpPr>
          <p:spPr>
            <a:xfrm>
              <a:off x="3525004" y="3198794"/>
              <a:ext cx="512485" cy="410783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F61619EA-37E0-E778-A17C-8B50315315B3}"/>
                </a:ext>
              </a:extLst>
            </p:cNvPr>
            <p:cNvCxnSpPr>
              <a:cxnSpLocks/>
              <a:stCxn id="20" idx="5"/>
              <a:endCxn id="21" idx="0"/>
            </p:cNvCxnSpPr>
            <p:nvPr/>
          </p:nvCxnSpPr>
          <p:spPr>
            <a:xfrm>
              <a:off x="4206317" y="3778405"/>
              <a:ext cx="181769" cy="307949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CE57E8DB-A3C4-159A-A3BB-297D7B62959E}"/>
                </a:ext>
              </a:extLst>
            </p:cNvPr>
            <p:cNvCxnSpPr>
              <a:cxnSpLocks/>
              <a:stCxn id="17" idx="6"/>
              <a:endCxn id="21" idx="2"/>
            </p:cNvCxnSpPr>
            <p:nvPr/>
          </p:nvCxnSpPr>
          <p:spPr>
            <a:xfrm>
              <a:off x="3920904" y="4146301"/>
              <a:ext cx="347802" cy="59433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BAA708B0-2EF2-6B00-295E-7BBE04A9D496}"/>
                </a:ext>
              </a:extLst>
            </p:cNvPr>
            <p:cNvCxnSpPr>
              <a:cxnSpLocks/>
              <a:stCxn id="14" idx="6"/>
              <a:endCxn id="17" idx="2"/>
            </p:cNvCxnSpPr>
            <p:nvPr/>
          </p:nvCxnSpPr>
          <p:spPr>
            <a:xfrm>
              <a:off x="3095582" y="4105625"/>
              <a:ext cx="586562" cy="40676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5CA227EF-A1E1-1559-C876-0A1229251248}"/>
                </a:ext>
              </a:extLst>
            </p:cNvPr>
            <p:cNvCxnSpPr>
              <a:cxnSpLocks/>
              <a:stCxn id="13" idx="6"/>
              <a:endCxn id="14" idx="2"/>
            </p:cNvCxnSpPr>
            <p:nvPr/>
          </p:nvCxnSpPr>
          <p:spPr>
            <a:xfrm>
              <a:off x="2483781" y="4029677"/>
              <a:ext cx="373041" cy="75948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3D46B0B5-70D3-CFC4-A19A-585A0E211094}"/>
                </a:ext>
              </a:extLst>
            </p:cNvPr>
            <p:cNvCxnSpPr>
              <a:cxnSpLocks/>
              <a:stCxn id="15" idx="3"/>
              <a:endCxn id="13" idx="7"/>
            </p:cNvCxnSpPr>
            <p:nvPr/>
          </p:nvCxnSpPr>
          <p:spPr>
            <a:xfrm flipH="1">
              <a:off x="2448815" y="3648564"/>
              <a:ext cx="308692" cy="296699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75E969C8-9D87-1060-7834-FA08BBAA178D}"/>
                </a:ext>
              </a:extLst>
            </p:cNvPr>
            <p:cNvCxnSpPr>
              <a:cxnSpLocks/>
              <a:stCxn id="12" idx="4"/>
              <a:endCxn id="13" idx="0"/>
            </p:cNvCxnSpPr>
            <p:nvPr/>
          </p:nvCxnSpPr>
          <p:spPr>
            <a:xfrm>
              <a:off x="2235200" y="3359333"/>
              <a:ext cx="129201" cy="550964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17365681-F131-3EA2-1F93-A8926AE9AF71}"/>
                </a:ext>
              </a:extLst>
            </p:cNvPr>
            <p:cNvCxnSpPr>
              <a:cxnSpLocks/>
              <a:stCxn id="11" idx="4"/>
              <a:endCxn id="12" idx="1"/>
            </p:cNvCxnSpPr>
            <p:nvPr/>
          </p:nvCxnSpPr>
          <p:spPr>
            <a:xfrm>
              <a:off x="2093521" y="2977865"/>
              <a:ext cx="57265" cy="177674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A147CE08-0913-C06F-7098-D312545BFAE3}"/>
                </a:ext>
              </a:extLst>
            </p:cNvPr>
            <p:cNvCxnSpPr>
              <a:cxnSpLocks/>
              <a:stCxn id="6" idx="4"/>
              <a:endCxn id="11" idx="0"/>
            </p:cNvCxnSpPr>
            <p:nvPr/>
          </p:nvCxnSpPr>
          <p:spPr>
            <a:xfrm flipH="1">
              <a:off x="2093521" y="2258060"/>
              <a:ext cx="22299" cy="481045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AE664A54-5345-3F03-F013-19AA2A3BDA28}"/>
                </a:ext>
              </a:extLst>
            </p:cNvPr>
            <p:cNvCxnSpPr>
              <a:cxnSpLocks/>
              <a:stCxn id="4" idx="3"/>
              <a:endCxn id="6" idx="6"/>
            </p:cNvCxnSpPr>
            <p:nvPr/>
          </p:nvCxnSpPr>
          <p:spPr>
            <a:xfrm flipH="1">
              <a:off x="2235200" y="1986874"/>
              <a:ext cx="283547" cy="151806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D9D19EF7-952C-68C6-ECE7-EEED1EC5CCA8}"/>
                </a:ext>
              </a:extLst>
            </p:cNvPr>
            <p:cNvCxnSpPr>
              <a:cxnSpLocks/>
              <a:stCxn id="10" idx="4"/>
              <a:endCxn id="4" idx="7"/>
            </p:cNvCxnSpPr>
            <p:nvPr/>
          </p:nvCxnSpPr>
          <p:spPr>
            <a:xfrm flipH="1">
              <a:off x="2687575" y="1523532"/>
              <a:ext cx="169247" cy="294514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7FB89515-6FC0-955F-2376-E65E429F3882}"/>
                </a:ext>
              </a:extLst>
            </p:cNvPr>
            <p:cNvCxnSpPr>
              <a:cxnSpLocks/>
              <a:stCxn id="8" idx="4"/>
              <a:endCxn id="4" idx="1"/>
            </p:cNvCxnSpPr>
            <p:nvPr/>
          </p:nvCxnSpPr>
          <p:spPr>
            <a:xfrm>
              <a:off x="2364401" y="1523532"/>
              <a:ext cx="154346" cy="294514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2136C3D2-4CA3-09E1-14D3-095B3F064C45}"/>
                </a:ext>
              </a:extLst>
            </p:cNvPr>
            <p:cNvCxnSpPr>
              <a:cxnSpLocks/>
              <a:stCxn id="3" idx="5"/>
              <a:endCxn id="6" idx="2"/>
            </p:cNvCxnSpPr>
            <p:nvPr/>
          </p:nvCxnSpPr>
          <p:spPr>
            <a:xfrm>
              <a:off x="1594842" y="1900172"/>
              <a:ext cx="401598" cy="238508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4061E34B-D87B-A982-B2ED-812226DB7592}"/>
                </a:ext>
              </a:extLst>
            </p:cNvPr>
            <p:cNvCxnSpPr>
              <a:cxnSpLocks/>
              <a:stCxn id="3" idx="7"/>
              <a:endCxn id="8" idx="2"/>
            </p:cNvCxnSpPr>
            <p:nvPr/>
          </p:nvCxnSpPr>
          <p:spPr>
            <a:xfrm flipV="1">
              <a:off x="1594842" y="1404152"/>
              <a:ext cx="650179" cy="327192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BD85C1D8-481D-EC1A-AF88-D8F12333A113}"/>
                </a:ext>
              </a:extLst>
            </p:cNvPr>
            <p:cNvCxnSpPr>
              <a:cxnSpLocks/>
              <a:stCxn id="6" idx="0"/>
              <a:endCxn id="8" idx="3"/>
            </p:cNvCxnSpPr>
            <p:nvPr/>
          </p:nvCxnSpPr>
          <p:spPr>
            <a:xfrm flipV="1">
              <a:off x="2115820" y="1488566"/>
              <a:ext cx="164167" cy="530734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02FDA58C-A661-D16F-C77E-B455D818505C}"/>
                </a:ext>
              </a:extLst>
            </p:cNvPr>
            <p:cNvCxnSpPr>
              <a:cxnSpLocks/>
              <a:stCxn id="10" idx="2"/>
              <a:endCxn id="8" idx="6"/>
            </p:cNvCxnSpPr>
            <p:nvPr/>
          </p:nvCxnSpPr>
          <p:spPr>
            <a:xfrm flipH="1">
              <a:off x="2483781" y="1404152"/>
              <a:ext cx="253661" cy="0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361046B9-437C-82D5-6127-843A9D06D432}"/>
                </a:ext>
              </a:extLst>
            </p:cNvPr>
            <p:cNvCxnSpPr>
              <a:cxnSpLocks/>
              <a:stCxn id="15" idx="1"/>
              <a:endCxn id="11" idx="6"/>
            </p:cNvCxnSpPr>
            <p:nvPr/>
          </p:nvCxnSpPr>
          <p:spPr>
            <a:xfrm flipH="1" flipV="1">
              <a:off x="2212901" y="2858485"/>
              <a:ext cx="544606" cy="621251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F450C7DF-EEF5-A819-8D47-E617E5D2D0A6}"/>
                </a:ext>
              </a:extLst>
            </p:cNvPr>
            <p:cNvCxnSpPr>
              <a:cxnSpLocks/>
              <a:stCxn id="16" idx="2"/>
              <a:endCxn id="12" idx="6"/>
            </p:cNvCxnSpPr>
            <p:nvPr/>
          </p:nvCxnSpPr>
          <p:spPr>
            <a:xfrm flipH="1">
              <a:off x="2354580" y="3079414"/>
              <a:ext cx="1051044" cy="160539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CA6E13B7-B06D-BF33-CA64-E7BB63172CD7}"/>
                </a:ext>
              </a:extLst>
            </p:cNvPr>
            <p:cNvCxnSpPr>
              <a:cxnSpLocks/>
              <a:stCxn id="22" idx="2"/>
              <a:endCxn id="23" idx="4"/>
            </p:cNvCxnSpPr>
            <p:nvPr/>
          </p:nvCxnSpPr>
          <p:spPr>
            <a:xfrm flipH="1" flipV="1">
              <a:off x="5338213" y="3515044"/>
              <a:ext cx="590827" cy="431345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F63AE727-21A8-66D1-35C7-D300A1314C6A}"/>
                </a:ext>
              </a:extLst>
            </p:cNvPr>
            <p:cNvCxnSpPr>
              <a:cxnSpLocks/>
              <a:stCxn id="24" idx="2"/>
              <a:endCxn id="23" idx="6"/>
            </p:cNvCxnSpPr>
            <p:nvPr/>
          </p:nvCxnSpPr>
          <p:spPr>
            <a:xfrm flipH="1" flipV="1">
              <a:off x="5457593" y="3395664"/>
              <a:ext cx="471447" cy="48430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23DCEFEE-99B4-76DB-2E58-965B5ED403D8}"/>
                </a:ext>
              </a:extLst>
            </p:cNvPr>
            <p:cNvCxnSpPr>
              <a:cxnSpLocks/>
              <a:stCxn id="26" idx="3"/>
              <a:endCxn id="22" idx="6"/>
            </p:cNvCxnSpPr>
            <p:nvPr/>
          </p:nvCxnSpPr>
          <p:spPr>
            <a:xfrm flipH="1">
              <a:off x="6167800" y="3909904"/>
              <a:ext cx="557257" cy="36485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A2548EE-85C4-A164-E12B-E4B49D2FAE03}"/>
                </a:ext>
              </a:extLst>
            </p:cNvPr>
            <p:cNvCxnSpPr>
              <a:cxnSpLocks/>
              <a:stCxn id="24" idx="4"/>
              <a:endCxn id="22" idx="0"/>
            </p:cNvCxnSpPr>
            <p:nvPr/>
          </p:nvCxnSpPr>
          <p:spPr>
            <a:xfrm>
              <a:off x="6048420" y="3563474"/>
              <a:ext cx="0" cy="263535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DB8DBBA0-BDDA-074D-FBA3-3B7B9F81B565}"/>
                </a:ext>
              </a:extLst>
            </p:cNvPr>
            <p:cNvCxnSpPr>
              <a:cxnSpLocks/>
              <a:stCxn id="25" idx="2"/>
              <a:endCxn id="22" idx="7"/>
            </p:cNvCxnSpPr>
            <p:nvPr/>
          </p:nvCxnSpPr>
          <p:spPr>
            <a:xfrm flipH="1">
              <a:off x="6132834" y="3748066"/>
              <a:ext cx="154346" cy="113909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B448B26F-11E5-9BB1-9A71-A0149814E638}"/>
                </a:ext>
              </a:extLst>
            </p:cNvPr>
            <p:cNvCxnSpPr>
              <a:cxnSpLocks/>
              <a:stCxn id="27" idx="3"/>
              <a:endCxn id="25" idx="7"/>
            </p:cNvCxnSpPr>
            <p:nvPr/>
          </p:nvCxnSpPr>
          <p:spPr>
            <a:xfrm flipH="1">
              <a:off x="6490974" y="3385062"/>
              <a:ext cx="105223" cy="278590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7DFA43F-8CF2-1BFA-B2EE-C96F01194273}"/>
                </a:ext>
              </a:extLst>
            </p:cNvPr>
            <p:cNvCxnSpPr>
              <a:cxnSpLocks/>
              <a:stCxn id="27" idx="5"/>
              <a:endCxn id="26" idx="0"/>
            </p:cNvCxnSpPr>
            <p:nvPr/>
          </p:nvCxnSpPr>
          <p:spPr>
            <a:xfrm>
              <a:off x="6765025" y="3385062"/>
              <a:ext cx="44446" cy="321048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E1861A72-51B2-AF81-E859-C162CF753BAF}"/>
                </a:ext>
              </a:extLst>
            </p:cNvPr>
            <p:cNvCxnSpPr>
              <a:cxnSpLocks/>
              <a:stCxn id="30" idx="3"/>
              <a:endCxn id="27" idx="7"/>
            </p:cNvCxnSpPr>
            <p:nvPr/>
          </p:nvCxnSpPr>
          <p:spPr>
            <a:xfrm flipH="1">
              <a:off x="6765025" y="2998828"/>
              <a:ext cx="349762" cy="217406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7A545BE2-7A62-2CB5-3B98-27317003C00D}"/>
                </a:ext>
              </a:extLst>
            </p:cNvPr>
            <p:cNvCxnSpPr>
              <a:cxnSpLocks/>
              <a:stCxn id="29" idx="6"/>
              <a:endCxn id="30" idx="1"/>
            </p:cNvCxnSpPr>
            <p:nvPr/>
          </p:nvCxnSpPr>
          <p:spPr>
            <a:xfrm>
              <a:off x="6561231" y="2628404"/>
              <a:ext cx="553556" cy="201596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0008B4A9-ECB8-499D-9D8C-D8E6A8C439A5}"/>
                </a:ext>
              </a:extLst>
            </p:cNvPr>
            <p:cNvCxnSpPr>
              <a:cxnSpLocks/>
              <a:stCxn id="29" idx="4"/>
              <a:endCxn id="28" idx="7"/>
            </p:cNvCxnSpPr>
            <p:nvPr/>
          </p:nvCxnSpPr>
          <p:spPr>
            <a:xfrm>
              <a:off x="6441851" y="2747784"/>
              <a:ext cx="21346" cy="205326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FA26EA3-C0FE-7552-E9E1-050241B9547E}"/>
                </a:ext>
              </a:extLst>
            </p:cNvPr>
            <p:cNvCxnSpPr>
              <a:cxnSpLocks/>
              <a:stCxn id="24" idx="7"/>
              <a:endCxn id="28" idx="3"/>
            </p:cNvCxnSpPr>
            <p:nvPr/>
          </p:nvCxnSpPr>
          <p:spPr>
            <a:xfrm flipV="1">
              <a:off x="6132834" y="3121938"/>
              <a:ext cx="161535" cy="237742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68D0B4CB-D91D-B4A0-F30F-006C9372D116}"/>
                </a:ext>
              </a:extLst>
            </p:cNvPr>
            <p:cNvCxnSpPr>
              <a:cxnSpLocks/>
              <a:stCxn id="23" idx="7"/>
              <a:endCxn id="29" idx="1"/>
            </p:cNvCxnSpPr>
            <p:nvPr/>
          </p:nvCxnSpPr>
          <p:spPr>
            <a:xfrm flipV="1">
              <a:off x="5422627" y="2543990"/>
              <a:ext cx="934810" cy="767260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3F460328-6A97-939B-861C-98420299F121}"/>
                </a:ext>
              </a:extLst>
            </p:cNvPr>
            <p:cNvCxnSpPr>
              <a:cxnSpLocks/>
              <a:stCxn id="28" idx="6"/>
              <a:endCxn id="30" idx="2"/>
            </p:cNvCxnSpPr>
            <p:nvPr/>
          </p:nvCxnSpPr>
          <p:spPr>
            <a:xfrm flipV="1">
              <a:off x="6498163" y="2914414"/>
              <a:ext cx="581658" cy="123110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ADD0536A-ACD0-47E2-A26F-838C88D239B4}"/>
                </a:ext>
              </a:extLst>
            </p:cNvPr>
            <p:cNvCxnSpPr>
              <a:cxnSpLocks/>
              <a:stCxn id="31" idx="4"/>
              <a:endCxn id="32" idx="0"/>
            </p:cNvCxnSpPr>
            <p:nvPr/>
          </p:nvCxnSpPr>
          <p:spPr>
            <a:xfrm>
              <a:off x="5198922" y="1558836"/>
              <a:ext cx="55013" cy="455888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BC9BC37C-B6DF-ABE2-72FD-0AF160FBE8F3}"/>
                </a:ext>
              </a:extLst>
            </p:cNvPr>
            <p:cNvCxnSpPr>
              <a:cxnSpLocks/>
              <a:stCxn id="33" idx="2"/>
              <a:endCxn id="32" idx="6"/>
            </p:cNvCxnSpPr>
            <p:nvPr/>
          </p:nvCxnSpPr>
          <p:spPr>
            <a:xfrm flipH="1">
              <a:off x="5373315" y="2070419"/>
              <a:ext cx="218172" cy="63685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D0C5995-DD18-2E70-ABAD-09F9B8EF2E12}"/>
                </a:ext>
              </a:extLst>
            </p:cNvPr>
            <p:cNvCxnSpPr>
              <a:cxnSpLocks/>
              <a:stCxn id="35" idx="3"/>
              <a:endCxn id="33" idx="7"/>
            </p:cNvCxnSpPr>
            <p:nvPr/>
          </p:nvCxnSpPr>
          <p:spPr>
            <a:xfrm flipH="1">
              <a:off x="5795281" y="1727326"/>
              <a:ext cx="562156" cy="258679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D16F9478-2E0F-7CFD-A8C3-131F0D37CC53}"/>
                </a:ext>
              </a:extLst>
            </p:cNvPr>
            <p:cNvCxnSpPr>
              <a:cxnSpLocks/>
              <a:stCxn id="36" idx="3"/>
              <a:endCxn id="33" idx="6"/>
            </p:cNvCxnSpPr>
            <p:nvPr/>
          </p:nvCxnSpPr>
          <p:spPr>
            <a:xfrm flipH="1">
              <a:off x="5830247" y="1900046"/>
              <a:ext cx="912455" cy="170373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E4C85276-CC58-5460-3E87-06525401BBFA}"/>
                </a:ext>
              </a:extLst>
            </p:cNvPr>
            <p:cNvCxnSpPr>
              <a:cxnSpLocks/>
              <a:stCxn id="36" idx="1"/>
              <a:endCxn id="35" idx="6"/>
            </p:cNvCxnSpPr>
            <p:nvPr/>
          </p:nvCxnSpPr>
          <p:spPr>
            <a:xfrm flipH="1" flipV="1">
              <a:off x="6561231" y="1642912"/>
              <a:ext cx="181471" cy="88306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4505F22A-3772-31F8-0024-3DCE819E2CAB}"/>
                </a:ext>
              </a:extLst>
            </p:cNvPr>
            <p:cNvCxnSpPr>
              <a:cxnSpLocks/>
              <a:stCxn id="34" idx="6"/>
              <a:endCxn id="35" idx="2"/>
            </p:cNvCxnSpPr>
            <p:nvPr/>
          </p:nvCxnSpPr>
          <p:spPr>
            <a:xfrm>
              <a:off x="5929040" y="1642912"/>
              <a:ext cx="393431" cy="0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636A8069-9134-B4E8-0AC7-6151ED459A02}"/>
                </a:ext>
              </a:extLst>
            </p:cNvPr>
            <p:cNvCxnSpPr>
              <a:cxnSpLocks/>
              <a:stCxn id="37" idx="6"/>
              <a:endCxn id="35" idx="0"/>
            </p:cNvCxnSpPr>
            <p:nvPr/>
          </p:nvCxnSpPr>
          <p:spPr>
            <a:xfrm>
              <a:off x="6205652" y="1320076"/>
              <a:ext cx="236199" cy="203456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08A99D18-F20B-46EF-6245-553D5D52F2C2}"/>
                </a:ext>
              </a:extLst>
            </p:cNvPr>
            <p:cNvCxnSpPr>
              <a:cxnSpLocks/>
              <a:stCxn id="31" idx="6"/>
              <a:endCxn id="37" idx="2"/>
            </p:cNvCxnSpPr>
            <p:nvPr/>
          </p:nvCxnSpPr>
          <p:spPr>
            <a:xfrm flipV="1">
              <a:off x="5318302" y="1320076"/>
              <a:ext cx="648590" cy="119380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B115D39D-8699-AAE9-610C-73C4B17C8BB3}"/>
                </a:ext>
              </a:extLst>
            </p:cNvPr>
            <p:cNvCxnSpPr>
              <a:cxnSpLocks/>
              <a:stCxn id="31" idx="5"/>
              <a:endCxn id="34" idx="2"/>
            </p:cNvCxnSpPr>
            <p:nvPr/>
          </p:nvCxnSpPr>
          <p:spPr>
            <a:xfrm>
              <a:off x="5283336" y="1523870"/>
              <a:ext cx="406944" cy="119042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A1B91BC6-F4AA-A361-9973-48CCCC496E51}"/>
                </a:ext>
              </a:extLst>
            </p:cNvPr>
            <p:cNvCxnSpPr>
              <a:cxnSpLocks/>
              <a:stCxn id="34" idx="4"/>
              <a:endCxn id="33" idx="0"/>
            </p:cNvCxnSpPr>
            <p:nvPr/>
          </p:nvCxnSpPr>
          <p:spPr>
            <a:xfrm flipH="1">
              <a:off x="5710867" y="1762292"/>
              <a:ext cx="98793" cy="188747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41452E64-2A5E-2105-7C45-71227545B203}"/>
                </a:ext>
              </a:extLst>
            </p:cNvPr>
            <p:cNvCxnSpPr>
              <a:cxnSpLocks/>
              <a:stCxn id="37" idx="3"/>
              <a:endCxn id="34" idx="0"/>
            </p:cNvCxnSpPr>
            <p:nvPr/>
          </p:nvCxnSpPr>
          <p:spPr>
            <a:xfrm flipH="1">
              <a:off x="5809660" y="1404490"/>
              <a:ext cx="192198" cy="119042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E14F72DC-0792-09DA-D9C3-BD5D7E5A068E}"/>
                </a:ext>
              </a:extLst>
            </p:cNvPr>
            <p:cNvCxnSpPr>
              <a:cxnSpLocks/>
              <a:stCxn id="28" idx="5"/>
              <a:endCxn id="27" idx="1"/>
            </p:cNvCxnSpPr>
            <p:nvPr/>
          </p:nvCxnSpPr>
          <p:spPr>
            <a:xfrm>
              <a:off x="6463197" y="3121938"/>
              <a:ext cx="133000" cy="94296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18A0142B-9A7F-5C2B-045B-A911E11C0894}"/>
                </a:ext>
              </a:extLst>
            </p:cNvPr>
            <p:cNvCxnSpPr>
              <a:cxnSpLocks/>
              <a:stCxn id="23" idx="0"/>
              <a:endCxn id="32" idx="4"/>
            </p:cNvCxnSpPr>
            <p:nvPr/>
          </p:nvCxnSpPr>
          <p:spPr>
            <a:xfrm flipH="1" flipV="1">
              <a:off x="5253935" y="2253484"/>
              <a:ext cx="84278" cy="1022800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03E0A98B-CBD7-2565-9778-EA28C8C1FE88}"/>
                </a:ext>
              </a:extLst>
            </p:cNvPr>
            <p:cNvCxnSpPr>
              <a:cxnSpLocks/>
              <a:stCxn id="16" idx="1"/>
              <a:endCxn id="6" idx="5"/>
            </p:cNvCxnSpPr>
            <p:nvPr/>
          </p:nvCxnSpPr>
          <p:spPr>
            <a:xfrm flipH="1" flipV="1">
              <a:off x="2200234" y="2223094"/>
              <a:ext cx="1240356" cy="771906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6C1B55AA-67D4-2AF1-7BD7-A571C9A9E15C}"/>
                </a:ext>
              </a:extLst>
            </p:cNvPr>
            <p:cNvCxnSpPr>
              <a:cxnSpLocks/>
              <a:stCxn id="4" idx="2"/>
              <a:endCxn id="3" idx="6"/>
            </p:cNvCxnSpPr>
            <p:nvPr/>
          </p:nvCxnSpPr>
          <p:spPr>
            <a:xfrm flipH="1" flipV="1">
              <a:off x="1629808" y="1815758"/>
              <a:ext cx="853973" cy="86702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E942EB71-45E4-5E56-16DE-808C4C85D6B1}"/>
                </a:ext>
              </a:extLst>
            </p:cNvPr>
            <p:cNvCxnSpPr>
              <a:cxnSpLocks/>
              <a:stCxn id="30" idx="4"/>
              <a:endCxn id="26" idx="7"/>
            </p:cNvCxnSpPr>
            <p:nvPr/>
          </p:nvCxnSpPr>
          <p:spPr>
            <a:xfrm flipH="1">
              <a:off x="6893885" y="3033794"/>
              <a:ext cx="305316" cy="707282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07" name="TextBox 106">
            <a:extLst>
              <a:ext uri="{FF2B5EF4-FFF2-40B4-BE49-F238E27FC236}">
                <a16:creationId xmlns:a16="http://schemas.microsoft.com/office/drawing/2014/main" id="{210092F5-E7DD-D079-0F85-15B077C11323}"/>
              </a:ext>
            </a:extLst>
          </p:cNvPr>
          <p:cNvSpPr txBox="1"/>
          <p:nvPr/>
        </p:nvSpPr>
        <p:spPr>
          <a:xfrm>
            <a:off x="8377304" y="-517648"/>
            <a:ext cx="20824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vi-VN" sz="2000" b="1"/>
              <a:t>Ví dụ</a:t>
            </a:r>
            <a:r>
              <a:rPr lang="vi-VN" sz="1800"/>
              <a:t>  </a:t>
            </a:r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6443285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F436559-6466-BD51-2C70-E9469D723A7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EA52142-B236-4FFD-904E-975F88B8D5CE}" type="slidenum">
              <a:rPr lang="en-US" smtClean="0"/>
              <a:t>11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33903B-0915-A3A3-9F08-0CD3D18BAEA3}"/>
              </a:ext>
            </a:extLst>
          </p:cNvPr>
          <p:cNvSpPr txBox="1"/>
          <p:nvPr/>
        </p:nvSpPr>
        <p:spPr>
          <a:xfrm>
            <a:off x="1442559" y="453078"/>
            <a:ext cx="20824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vi-VN" sz="2000" b="1"/>
              <a:t>Example</a:t>
            </a:r>
            <a:endParaRPr lang="en-US" sz="180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97BD5D-8668-C92A-F95D-A7095BF94A5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vi-VN"/>
              <a:t>Introduction</a:t>
            </a:r>
            <a:endParaRPr lang="en-US"/>
          </a:p>
        </p:txBody>
      </p:sp>
      <p:grpSp>
        <p:nvGrpSpPr>
          <p:cNvPr id="231" name="Group 230">
            <a:extLst>
              <a:ext uri="{FF2B5EF4-FFF2-40B4-BE49-F238E27FC236}">
                <a16:creationId xmlns:a16="http://schemas.microsoft.com/office/drawing/2014/main" id="{F2336F44-9511-359C-16A4-1235BB2DE1D4}"/>
              </a:ext>
            </a:extLst>
          </p:cNvPr>
          <p:cNvGrpSpPr/>
          <p:nvPr/>
        </p:nvGrpSpPr>
        <p:grpSpPr>
          <a:xfrm>
            <a:off x="1391048" y="1200696"/>
            <a:ext cx="5927533" cy="3124418"/>
            <a:chOff x="1391048" y="1200696"/>
            <a:chExt cx="5927533" cy="3124418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60D26B8B-E809-8A2E-69DD-6EE6CF26C08A}"/>
                </a:ext>
              </a:extLst>
            </p:cNvPr>
            <p:cNvSpPr/>
            <p:nvPr/>
          </p:nvSpPr>
          <p:spPr>
            <a:xfrm>
              <a:off x="1391048" y="1696378"/>
              <a:ext cx="238760" cy="238760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8864C6C4-3A7F-75C6-E10E-AE5906F0ED21}"/>
                </a:ext>
              </a:extLst>
            </p:cNvPr>
            <p:cNvSpPr/>
            <p:nvPr/>
          </p:nvSpPr>
          <p:spPr>
            <a:xfrm>
              <a:off x="2483781" y="1783080"/>
              <a:ext cx="238760" cy="238760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2CBEEE36-B649-A6D7-E9E7-0FC232F8C7BF}"/>
                </a:ext>
              </a:extLst>
            </p:cNvPr>
            <p:cNvSpPr/>
            <p:nvPr/>
          </p:nvSpPr>
          <p:spPr>
            <a:xfrm>
              <a:off x="1996440" y="2019300"/>
              <a:ext cx="238760" cy="238760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CBEC222A-1A49-A33F-CE99-900FAFCF166E}"/>
                </a:ext>
              </a:extLst>
            </p:cNvPr>
            <p:cNvSpPr/>
            <p:nvPr/>
          </p:nvSpPr>
          <p:spPr>
            <a:xfrm>
              <a:off x="2245021" y="1284772"/>
              <a:ext cx="238760" cy="238760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1061A57A-7307-7A13-617A-F7D4E3FBB106}"/>
                </a:ext>
              </a:extLst>
            </p:cNvPr>
            <p:cNvSpPr/>
            <p:nvPr/>
          </p:nvSpPr>
          <p:spPr>
            <a:xfrm>
              <a:off x="2737442" y="1284772"/>
              <a:ext cx="238760" cy="238760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1B439A62-02C0-2F83-71D6-75662A94FCFE}"/>
                </a:ext>
              </a:extLst>
            </p:cNvPr>
            <p:cNvSpPr/>
            <p:nvPr/>
          </p:nvSpPr>
          <p:spPr>
            <a:xfrm>
              <a:off x="1974141" y="2739105"/>
              <a:ext cx="238760" cy="23876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4F4350E-ADA9-3AB8-9322-15FA27B64F1B}"/>
                </a:ext>
              </a:extLst>
            </p:cNvPr>
            <p:cNvSpPr/>
            <p:nvPr/>
          </p:nvSpPr>
          <p:spPr>
            <a:xfrm>
              <a:off x="2115820" y="3120573"/>
              <a:ext cx="238760" cy="23876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821D641D-DABD-7EEF-C231-7FF8C16E2810}"/>
                </a:ext>
              </a:extLst>
            </p:cNvPr>
            <p:cNvSpPr/>
            <p:nvPr/>
          </p:nvSpPr>
          <p:spPr>
            <a:xfrm>
              <a:off x="2245021" y="3910297"/>
              <a:ext cx="238760" cy="23876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DDDF547-2FB3-88B4-1BB7-225D28593E26}"/>
                </a:ext>
              </a:extLst>
            </p:cNvPr>
            <p:cNvSpPr/>
            <p:nvPr/>
          </p:nvSpPr>
          <p:spPr>
            <a:xfrm>
              <a:off x="2856822" y="3986245"/>
              <a:ext cx="238760" cy="23876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99E82B51-5190-7985-3F89-2D1B802D6196}"/>
                </a:ext>
              </a:extLst>
            </p:cNvPr>
            <p:cNvSpPr/>
            <p:nvPr/>
          </p:nvSpPr>
          <p:spPr>
            <a:xfrm>
              <a:off x="2722541" y="3444770"/>
              <a:ext cx="238760" cy="23876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8D2CB12-60B4-2936-46F8-0A47BB08A429}"/>
                </a:ext>
              </a:extLst>
            </p:cNvPr>
            <p:cNvSpPr/>
            <p:nvPr/>
          </p:nvSpPr>
          <p:spPr>
            <a:xfrm>
              <a:off x="3405624" y="2960034"/>
              <a:ext cx="238760" cy="23876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1E2D8D75-CAE4-3387-2EA1-8654F3E03533}"/>
                </a:ext>
              </a:extLst>
            </p:cNvPr>
            <p:cNvSpPr/>
            <p:nvPr/>
          </p:nvSpPr>
          <p:spPr>
            <a:xfrm>
              <a:off x="3682144" y="4026921"/>
              <a:ext cx="238760" cy="23876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C13D25D2-F87E-5188-F103-E621F00582E9}"/>
                </a:ext>
              </a:extLst>
            </p:cNvPr>
            <p:cNvSpPr/>
            <p:nvPr/>
          </p:nvSpPr>
          <p:spPr>
            <a:xfrm>
              <a:off x="4002523" y="3574611"/>
              <a:ext cx="238760" cy="23876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5B9719FC-CFBF-E721-0CDA-EADCB15B26D8}"/>
                </a:ext>
              </a:extLst>
            </p:cNvPr>
            <p:cNvSpPr/>
            <p:nvPr/>
          </p:nvSpPr>
          <p:spPr>
            <a:xfrm>
              <a:off x="4268706" y="4086354"/>
              <a:ext cx="238760" cy="23876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2D0DA8BC-C26D-2E0F-EED9-636EAA159F82}"/>
                </a:ext>
              </a:extLst>
            </p:cNvPr>
            <p:cNvSpPr/>
            <p:nvPr/>
          </p:nvSpPr>
          <p:spPr>
            <a:xfrm>
              <a:off x="5929040" y="3827009"/>
              <a:ext cx="238760" cy="238760"/>
            </a:xfrm>
            <a:prstGeom prst="ellipse">
              <a:avLst/>
            </a:prstGeom>
            <a:solidFill>
              <a:srgbClr val="5EC68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5FB2B1F4-B0D4-C581-0AD0-564D75ADAA22}"/>
                </a:ext>
              </a:extLst>
            </p:cNvPr>
            <p:cNvSpPr/>
            <p:nvPr/>
          </p:nvSpPr>
          <p:spPr>
            <a:xfrm>
              <a:off x="5218833" y="3276284"/>
              <a:ext cx="238760" cy="238760"/>
            </a:xfrm>
            <a:prstGeom prst="ellipse">
              <a:avLst/>
            </a:prstGeom>
            <a:solidFill>
              <a:srgbClr val="5EC68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60E70A55-62BF-C871-839A-BE561C761406}"/>
                </a:ext>
              </a:extLst>
            </p:cNvPr>
            <p:cNvSpPr/>
            <p:nvPr/>
          </p:nvSpPr>
          <p:spPr>
            <a:xfrm>
              <a:off x="5929040" y="3324714"/>
              <a:ext cx="238760" cy="238760"/>
            </a:xfrm>
            <a:prstGeom prst="ellipse">
              <a:avLst/>
            </a:prstGeom>
            <a:solidFill>
              <a:srgbClr val="5EC68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66ADC338-29F2-5D15-9215-D39AA5E5F84D}"/>
                </a:ext>
              </a:extLst>
            </p:cNvPr>
            <p:cNvSpPr/>
            <p:nvPr/>
          </p:nvSpPr>
          <p:spPr>
            <a:xfrm>
              <a:off x="6287180" y="3628686"/>
              <a:ext cx="238760" cy="238760"/>
            </a:xfrm>
            <a:prstGeom prst="ellipse">
              <a:avLst/>
            </a:prstGeom>
            <a:solidFill>
              <a:srgbClr val="5EC68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992BE13C-EC9D-0434-3F14-A827B5704B73}"/>
                </a:ext>
              </a:extLst>
            </p:cNvPr>
            <p:cNvSpPr/>
            <p:nvPr/>
          </p:nvSpPr>
          <p:spPr>
            <a:xfrm>
              <a:off x="6690091" y="3706110"/>
              <a:ext cx="238760" cy="238760"/>
            </a:xfrm>
            <a:prstGeom prst="ellipse">
              <a:avLst/>
            </a:prstGeom>
            <a:solidFill>
              <a:srgbClr val="5EC68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4F174557-7108-2622-2CDA-985314450E74}"/>
                </a:ext>
              </a:extLst>
            </p:cNvPr>
            <p:cNvSpPr/>
            <p:nvPr/>
          </p:nvSpPr>
          <p:spPr>
            <a:xfrm>
              <a:off x="6561231" y="3181268"/>
              <a:ext cx="238760" cy="238760"/>
            </a:xfrm>
            <a:prstGeom prst="ellipse">
              <a:avLst/>
            </a:prstGeom>
            <a:solidFill>
              <a:srgbClr val="5EC68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77994BBA-B55E-DBBF-AB09-33944EC4767E}"/>
                </a:ext>
              </a:extLst>
            </p:cNvPr>
            <p:cNvSpPr/>
            <p:nvPr/>
          </p:nvSpPr>
          <p:spPr>
            <a:xfrm>
              <a:off x="6259403" y="2918144"/>
              <a:ext cx="238760" cy="238760"/>
            </a:xfrm>
            <a:prstGeom prst="ellipse">
              <a:avLst/>
            </a:prstGeom>
            <a:solidFill>
              <a:srgbClr val="5EC68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F08E9228-F765-736E-E460-BC823931BB64}"/>
                </a:ext>
              </a:extLst>
            </p:cNvPr>
            <p:cNvSpPr/>
            <p:nvPr/>
          </p:nvSpPr>
          <p:spPr>
            <a:xfrm>
              <a:off x="6322471" y="2509024"/>
              <a:ext cx="238760" cy="238760"/>
            </a:xfrm>
            <a:prstGeom prst="ellipse">
              <a:avLst/>
            </a:prstGeom>
            <a:solidFill>
              <a:srgbClr val="5EC68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591E8A2D-5B9A-53D8-AD3E-A212354EB3F4}"/>
                </a:ext>
              </a:extLst>
            </p:cNvPr>
            <p:cNvSpPr/>
            <p:nvPr/>
          </p:nvSpPr>
          <p:spPr>
            <a:xfrm>
              <a:off x="7079821" y="2795034"/>
              <a:ext cx="238760" cy="238760"/>
            </a:xfrm>
            <a:prstGeom prst="ellipse">
              <a:avLst/>
            </a:prstGeom>
            <a:solidFill>
              <a:srgbClr val="5EC68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B9EA0D31-D8C6-17F7-5EC9-35D024D84ABE}"/>
                </a:ext>
              </a:extLst>
            </p:cNvPr>
            <p:cNvSpPr/>
            <p:nvPr/>
          </p:nvSpPr>
          <p:spPr>
            <a:xfrm>
              <a:off x="5079542" y="1320076"/>
              <a:ext cx="238760" cy="238760"/>
            </a:xfrm>
            <a:prstGeom prst="ellipse">
              <a:avLst/>
            </a:prstGeom>
            <a:solidFill>
              <a:srgbClr val="58AEF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B81907AD-A87F-E3B8-AF4C-DE7B836821A2}"/>
                </a:ext>
              </a:extLst>
            </p:cNvPr>
            <p:cNvSpPr/>
            <p:nvPr/>
          </p:nvSpPr>
          <p:spPr>
            <a:xfrm>
              <a:off x="5134555" y="2014724"/>
              <a:ext cx="238760" cy="238760"/>
            </a:xfrm>
            <a:prstGeom prst="ellipse">
              <a:avLst/>
            </a:prstGeom>
            <a:solidFill>
              <a:srgbClr val="58AEF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E2E49A60-F7DF-4DC3-BA6D-F4623AD16702}"/>
                </a:ext>
              </a:extLst>
            </p:cNvPr>
            <p:cNvSpPr/>
            <p:nvPr/>
          </p:nvSpPr>
          <p:spPr>
            <a:xfrm>
              <a:off x="5591487" y="1951039"/>
              <a:ext cx="238760" cy="238760"/>
            </a:xfrm>
            <a:prstGeom prst="ellipse">
              <a:avLst/>
            </a:prstGeom>
            <a:solidFill>
              <a:srgbClr val="58AEF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EC338AD4-A1CF-FD5E-DF14-12A4E59C7CA4}"/>
                </a:ext>
              </a:extLst>
            </p:cNvPr>
            <p:cNvSpPr/>
            <p:nvPr/>
          </p:nvSpPr>
          <p:spPr>
            <a:xfrm>
              <a:off x="5690280" y="1523532"/>
              <a:ext cx="238760" cy="238760"/>
            </a:xfrm>
            <a:prstGeom prst="ellipse">
              <a:avLst/>
            </a:prstGeom>
            <a:solidFill>
              <a:srgbClr val="58AEF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DE41097F-3ED1-02F5-A8D2-C6F3C8492F9F}"/>
                </a:ext>
              </a:extLst>
            </p:cNvPr>
            <p:cNvSpPr/>
            <p:nvPr/>
          </p:nvSpPr>
          <p:spPr>
            <a:xfrm>
              <a:off x="6322471" y="1523532"/>
              <a:ext cx="238760" cy="238760"/>
            </a:xfrm>
            <a:prstGeom prst="ellipse">
              <a:avLst/>
            </a:prstGeom>
            <a:solidFill>
              <a:srgbClr val="58AEF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68E0607B-616D-7645-0928-94B98132871F}"/>
                </a:ext>
              </a:extLst>
            </p:cNvPr>
            <p:cNvSpPr/>
            <p:nvPr/>
          </p:nvSpPr>
          <p:spPr>
            <a:xfrm>
              <a:off x="6707736" y="1696252"/>
              <a:ext cx="238760" cy="238760"/>
            </a:xfrm>
            <a:prstGeom prst="ellipse">
              <a:avLst/>
            </a:prstGeom>
            <a:solidFill>
              <a:srgbClr val="58AEF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148FA570-2B6D-13D5-C31A-DF97F6B1A3F9}"/>
                </a:ext>
              </a:extLst>
            </p:cNvPr>
            <p:cNvSpPr/>
            <p:nvPr/>
          </p:nvSpPr>
          <p:spPr>
            <a:xfrm>
              <a:off x="5966892" y="1200696"/>
              <a:ext cx="238760" cy="238760"/>
            </a:xfrm>
            <a:prstGeom prst="ellipse">
              <a:avLst/>
            </a:prstGeom>
            <a:solidFill>
              <a:srgbClr val="58AEF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7721148E-0D0F-3B70-DD8F-57E3421426C1}"/>
                </a:ext>
              </a:extLst>
            </p:cNvPr>
            <p:cNvCxnSpPr>
              <a:stCxn id="30" idx="3"/>
              <a:endCxn id="16" idx="7"/>
            </p:cNvCxnSpPr>
            <p:nvPr/>
          </p:nvCxnSpPr>
          <p:spPr>
            <a:xfrm flipH="1">
              <a:off x="3609418" y="1523870"/>
              <a:ext cx="1505090" cy="1471130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5E8F9961-37BF-5415-DB6F-CB3A756D5C67}"/>
                </a:ext>
              </a:extLst>
            </p:cNvPr>
            <p:cNvCxnSpPr>
              <a:cxnSpLocks/>
              <a:stCxn id="31" idx="3"/>
              <a:endCxn id="16" idx="6"/>
            </p:cNvCxnSpPr>
            <p:nvPr/>
          </p:nvCxnSpPr>
          <p:spPr>
            <a:xfrm flipH="1">
              <a:off x="3644384" y="2218518"/>
              <a:ext cx="1525137" cy="860896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118AAB2B-A09D-B107-C82A-296132420C8E}"/>
                </a:ext>
              </a:extLst>
            </p:cNvPr>
            <p:cNvCxnSpPr>
              <a:cxnSpLocks/>
              <a:stCxn id="21" idx="2"/>
              <a:endCxn id="16" idx="5"/>
            </p:cNvCxnSpPr>
            <p:nvPr/>
          </p:nvCxnSpPr>
          <p:spPr>
            <a:xfrm flipH="1" flipV="1">
              <a:off x="3609418" y="3163828"/>
              <a:ext cx="1609415" cy="231836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AFBEE8A9-8895-093A-D922-BFA6CE0DE0D4}"/>
                </a:ext>
              </a:extLst>
            </p:cNvPr>
            <p:cNvCxnSpPr>
              <a:cxnSpLocks/>
              <a:stCxn id="16" idx="3"/>
              <a:endCxn id="15" idx="7"/>
            </p:cNvCxnSpPr>
            <p:nvPr/>
          </p:nvCxnSpPr>
          <p:spPr>
            <a:xfrm flipH="1">
              <a:off x="2926335" y="3163828"/>
              <a:ext cx="514255" cy="315908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25BC1108-7857-CA0F-BC67-3B682CC3DDFA}"/>
                </a:ext>
              </a:extLst>
            </p:cNvPr>
            <p:cNvCxnSpPr>
              <a:cxnSpLocks/>
              <a:stCxn id="15" idx="4"/>
              <a:endCxn id="14" idx="0"/>
            </p:cNvCxnSpPr>
            <p:nvPr/>
          </p:nvCxnSpPr>
          <p:spPr>
            <a:xfrm>
              <a:off x="2841921" y="3683530"/>
              <a:ext cx="134281" cy="302715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415135A7-6D20-F79A-B1DD-A21D62159E42}"/>
                </a:ext>
              </a:extLst>
            </p:cNvPr>
            <p:cNvCxnSpPr>
              <a:cxnSpLocks/>
              <a:stCxn id="15" idx="6"/>
              <a:endCxn id="17" idx="1"/>
            </p:cNvCxnSpPr>
            <p:nvPr/>
          </p:nvCxnSpPr>
          <p:spPr>
            <a:xfrm>
              <a:off x="2961301" y="3564150"/>
              <a:ext cx="755809" cy="497737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0426E61E-9475-8543-41CA-E28DD55CDD54}"/>
                </a:ext>
              </a:extLst>
            </p:cNvPr>
            <p:cNvCxnSpPr>
              <a:cxnSpLocks/>
              <a:stCxn id="18" idx="3"/>
              <a:endCxn id="17" idx="7"/>
            </p:cNvCxnSpPr>
            <p:nvPr/>
          </p:nvCxnSpPr>
          <p:spPr>
            <a:xfrm flipH="1">
              <a:off x="3885938" y="3778405"/>
              <a:ext cx="151551" cy="283482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AE84491E-538A-A3EC-9D71-538728B98199}"/>
                </a:ext>
              </a:extLst>
            </p:cNvPr>
            <p:cNvCxnSpPr>
              <a:cxnSpLocks/>
              <a:stCxn id="16" idx="4"/>
              <a:endCxn id="18" idx="1"/>
            </p:cNvCxnSpPr>
            <p:nvPr/>
          </p:nvCxnSpPr>
          <p:spPr>
            <a:xfrm>
              <a:off x="3525004" y="3198794"/>
              <a:ext cx="512485" cy="410783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38E564E7-7BFD-5542-00D3-F4DA75663289}"/>
                </a:ext>
              </a:extLst>
            </p:cNvPr>
            <p:cNvCxnSpPr>
              <a:cxnSpLocks/>
              <a:stCxn id="18" idx="5"/>
              <a:endCxn id="19" idx="0"/>
            </p:cNvCxnSpPr>
            <p:nvPr/>
          </p:nvCxnSpPr>
          <p:spPr>
            <a:xfrm>
              <a:off x="4206317" y="3778405"/>
              <a:ext cx="181769" cy="307949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E91AEF50-D0F0-F7BF-2567-70F37E8E6564}"/>
                </a:ext>
              </a:extLst>
            </p:cNvPr>
            <p:cNvCxnSpPr>
              <a:cxnSpLocks/>
              <a:stCxn id="17" idx="6"/>
              <a:endCxn id="19" idx="2"/>
            </p:cNvCxnSpPr>
            <p:nvPr/>
          </p:nvCxnSpPr>
          <p:spPr>
            <a:xfrm>
              <a:off x="3920904" y="4146301"/>
              <a:ext cx="347802" cy="59433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CD898325-2E0A-486C-7D14-9242B210147C}"/>
                </a:ext>
              </a:extLst>
            </p:cNvPr>
            <p:cNvCxnSpPr>
              <a:cxnSpLocks/>
              <a:stCxn id="14" idx="6"/>
              <a:endCxn id="17" idx="2"/>
            </p:cNvCxnSpPr>
            <p:nvPr/>
          </p:nvCxnSpPr>
          <p:spPr>
            <a:xfrm>
              <a:off x="3095582" y="4105625"/>
              <a:ext cx="586562" cy="40676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DAFB205E-2E76-CAEF-CC0A-76CD0528B078}"/>
                </a:ext>
              </a:extLst>
            </p:cNvPr>
            <p:cNvCxnSpPr>
              <a:cxnSpLocks/>
              <a:stCxn id="13" idx="6"/>
              <a:endCxn id="14" idx="2"/>
            </p:cNvCxnSpPr>
            <p:nvPr/>
          </p:nvCxnSpPr>
          <p:spPr>
            <a:xfrm>
              <a:off x="2483781" y="4029677"/>
              <a:ext cx="373041" cy="75948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51394A0-BD10-D1D6-4626-6D5AECF9EC09}"/>
                </a:ext>
              </a:extLst>
            </p:cNvPr>
            <p:cNvCxnSpPr>
              <a:cxnSpLocks/>
              <a:stCxn id="15" idx="3"/>
              <a:endCxn id="13" idx="7"/>
            </p:cNvCxnSpPr>
            <p:nvPr/>
          </p:nvCxnSpPr>
          <p:spPr>
            <a:xfrm flipH="1">
              <a:off x="2448815" y="3648564"/>
              <a:ext cx="308692" cy="296699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C5BEDA76-E98B-2352-5F81-229AD73BA4B1}"/>
                </a:ext>
              </a:extLst>
            </p:cNvPr>
            <p:cNvCxnSpPr>
              <a:cxnSpLocks/>
              <a:stCxn id="12" idx="4"/>
              <a:endCxn id="13" idx="0"/>
            </p:cNvCxnSpPr>
            <p:nvPr/>
          </p:nvCxnSpPr>
          <p:spPr>
            <a:xfrm>
              <a:off x="2235200" y="3359333"/>
              <a:ext cx="129201" cy="550964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237DCCB3-C1C7-7EE8-4A1A-23A0618272FC}"/>
                </a:ext>
              </a:extLst>
            </p:cNvPr>
            <p:cNvCxnSpPr>
              <a:cxnSpLocks/>
              <a:stCxn id="11" idx="4"/>
              <a:endCxn id="12" idx="1"/>
            </p:cNvCxnSpPr>
            <p:nvPr/>
          </p:nvCxnSpPr>
          <p:spPr>
            <a:xfrm>
              <a:off x="2093521" y="2977865"/>
              <a:ext cx="57265" cy="177674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97562678-DF46-40FE-2B62-2446059D4D46}"/>
                </a:ext>
              </a:extLst>
            </p:cNvPr>
            <p:cNvCxnSpPr>
              <a:cxnSpLocks/>
              <a:stCxn id="8" idx="4"/>
              <a:endCxn id="11" idx="0"/>
            </p:cNvCxnSpPr>
            <p:nvPr/>
          </p:nvCxnSpPr>
          <p:spPr>
            <a:xfrm flipH="1">
              <a:off x="2093521" y="2258060"/>
              <a:ext cx="22299" cy="481045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9E9423EE-B87C-D9B7-F5C6-F360D4F40E80}"/>
                </a:ext>
              </a:extLst>
            </p:cNvPr>
            <p:cNvCxnSpPr>
              <a:cxnSpLocks/>
              <a:stCxn id="7" idx="3"/>
              <a:endCxn id="8" idx="6"/>
            </p:cNvCxnSpPr>
            <p:nvPr/>
          </p:nvCxnSpPr>
          <p:spPr>
            <a:xfrm flipH="1">
              <a:off x="2235200" y="1986874"/>
              <a:ext cx="283547" cy="151806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C0995F09-F74B-6BF1-AF18-DF317AD4E04C}"/>
                </a:ext>
              </a:extLst>
            </p:cNvPr>
            <p:cNvCxnSpPr>
              <a:cxnSpLocks/>
              <a:stCxn id="10" idx="4"/>
              <a:endCxn id="7" idx="7"/>
            </p:cNvCxnSpPr>
            <p:nvPr/>
          </p:nvCxnSpPr>
          <p:spPr>
            <a:xfrm flipH="1">
              <a:off x="2687575" y="1523532"/>
              <a:ext cx="169247" cy="294514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B7B5C69E-605B-A529-47C1-58E339E60A48}"/>
                </a:ext>
              </a:extLst>
            </p:cNvPr>
            <p:cNvCxnSpPr>
              <a:cxnSpLocks/>
              <a:stCxn id="9" idx="4"/>
              <a:endCxn id="7" idx="1"/>
            </p:cNvCxnSpPr>
            <p:nvPr/>
          </p:nvCxnSpPr>
          <p:spPr>
            <a:xfrm>
              <a:off x="2364401" y="1523532"/>
              <a:ext cx="154346" cy="294514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4049D3C8-EE66-F622-0EE6-5BC7C680C7DC}"/>
                </a:ext>
              </a:extLst>
            </p:cNvPr>
            <p:cNvCxnSpPr>
              <a:cxnSpLocks/>
              <a:stCxn id="2" idx="5"/>
              <a:endCxn id="8" idx="2"/>
            </p:cNvCxnSpPr>
            <p:nvPr/>
          </p:nvCxnSpPr>
          <p:spPr>
            <a:xfrm>
              <a:off x="1594842" y="1900172"/>
              <a:ext cx="401598" cy="238508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EFAD4173-4C36-8F4D-429A-3A96E3AB3887}"/>
                </a:ext>
              </a:extLst>
            </p:cNvPr>
            <p:cNvCxnSpPr>
              <a:cxnSpLocks/>
              <a:stCxn id="2" idx="7"/>
              <a:endCxn id="9" idx="2"/>
            </p:cNvCxnSpPr>
            <p:nvPr/>
          </p:nvCxnSpPr>
          <p:spPr>
            <a:xfrm flipV="1">
              <a:off x="1594842" y="1404152"/>
              <a:ext cx="650179" cy="327192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62B769B9-B39B-87D9-5298-3818C85E5EA1}"/>
                </a:ext>
              </a:extLst>
            </p:cNvPr>
            <p:cNvCxnSpPr>
              <a:cxnSpLocks/>
              <a:stCxn id="8" idx="0"/>
              <a:endCxn id="9" idx="3"/>
            </p:cNvCxnSpPr>
            <p:nvPr/>
          </p:nvCxnSpPr>
          <p:spPr>
            <a:xfrm flipV="1">
              <a:off x="2115820" y="1488566"/>
              <a:ext cx="164167" cy="530734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3AA41935-8441-B43D-DBEB-D8D1D5FCEC81}"/>
                </a:ext>
              </a:extLst>
            </p:cNvPr>
            <p:cNvCxnSpPr>
              <a:cxnSpLocks/>
              <a:stCxn id="10" idx="2"/>
              <a:endCxn id="9" idx="6"/>
            </p:cNvCxnSpPr>
            <p:nvPr/>
          </p:nvCxnSpPr>
          <p:spPr>
            <a:xfrm flipH="1">
              <a:off x="2483781" y="1404152"/>
              <a:ext cx="253661" cy="0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485CB637-1933-73BF-EC79-4A21B4E45A08}"/>
                </a:ext>
              </a:extLst>
            </p:cNvPr>
            <p:cNvCxnSpPr>
              <a:cxnSpLocks/>
              <a:stCxn id="15" idx="1"/>
              <a:endCxn id="11" idx="6"/>
            </p:cNvCxnSpPr>
            <p:nvPr/>
          </p:nvCxnSpPr>
          <p:spPr>
            <a:xfrm flipH="1" flipV="1">
              <a:off x="2212901" y="2858485"/>
              <a:ext cx="544606" cy="621251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50EDE9AC-FDB9-1CEE-3DDC-109CE04B3602}"/>
                </a:ext>
              </a:extLst>
            </p:cNvPr>
            <p:cNvCxnSpPr>
              <a:cxnSpLocks/>
              <a:stCxn id="16" idx="2"/>
              <a:endCxn id="12" idx="6"/>
            </p:cNvCxnSpPr>
            <p:nvPr/>
          </p:nvCxnSpPr>
          <p:spPr>
            <a:xfrm flipH="1">
              <a:off x="2354580" y="3079414"/>
              <a:ext cx="1051044" cy="160539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587C66B8-4FD2-69F9-3BC1-DCE8231D4B0D}"/>
                </a:ext>
              </a:extLst>
            </p:cNvPr>
            <p:cNvCxnSpPr>
              <a:cxnSpLocks/>
              <a:stCxn id="20" idx="2"/>
              <a:endCxn id="21" idx="4"/>
            </p:cNvCxnSpPr>
            <p:nvPr/>
          </p:nvCxnSpPr>
          <p:spPr>
            <a:xfrm flipH="1" flipV="1">
              <a:off x="5338213" y="3515044"/>
              <a:ext cx="590827" cy="431345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8B92571D-13C8-D605-5DC0-D6D974D2526F}"/>
                </a:ext>
              </a:extLst>
            </p:cNvPr>
            <p:cNvCxnSpPr>
              <a:cxnSpLocks/>
              <a:stCxn id="22" idx="2"/>
              <a:endCxn id="21" idx="6"/>
            </p:cNvCxnSpPr>
            <p:nvPr/>
          </p:nvCxnSpPr>
          <p:spPr>
            <a:xfrm flipH="1" flipV="1">
              <a:off x="5457593" y="3395664"/>
              <a:ext cx="471447" cy="48430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B148B9B2-FEDC-BC9F-BC91-7341783DE039}"/>
                </a:ext>
              </a:extLst>
            </p:cNvPr>
            <p:cNvCxnSpPr>
              <a:cxnSpLocks/>
              <a:stCxn id="24" idx="3"/>
              <a:endCxn id="20" idx="6"/>
            </p:cNvCxnSpPr>
            <p:nvPr/>
          </p:nvCxnSpPr>
          <p:spPr>
            <a:xfrm flipH="1">
              <a:off x="6167800" y="3909904"/>
              <a:ext cx="557257" cy="36485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D44FF175-7EF8-5FFC-833E-DC7515F6D50C}"/>
                </a:ext>
              </a:extLst>
            </p:cNvPr>
            <p:cNvCxnSpPr>
              <a:cxnSpLocks/>
              <a:stCxn id="22" idx="4"/>
              <a:endCxn id="20" idx="0"/>
            </p:cNvCxnSpPr>
            <p:nvPr/>
          </p:nvCxnSpPr>
          <p:spPr>
            <a:xfrm>
              <a:off x="6048420" y="3563474"/>
              <a:ext cx="0" cy="263535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6749FF50-798A-0AF1-6917-66D98506C440}"/>
                </a:ext>
              </a:extLst>
            </p:cNvPr>
            <p:cNvCxnSpPr>
              <a:cxnSpLocks/>
              <a:stCxn id="23" idx="2"/>
              <a:endCxn id="20" idx="7"/>
            </p:cNvCxnSpPr>
            <p:nvPr/>
          </p:nvCxnSpPr>
          <p:spPr>
            <a:xfrm flipH="1">
              <a:off x="6132834" y="3748066"/>
              <a:ext cx="154346" cy="113909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D95F7AD8-C6E1-4F56-BE9E-7384C859B859}"/>
                </a:ext>
              </a:extLst>
            </p:cNvPr>
            <p:cNvCxnSpPr>
              <a:cxnSpLocks/>
              <a:stCxn id="25" idx="3"/>
              <a:endCxn id="23" idx="7"/>
            </p:cNvCxnSpPr>
            <p:nvPr/>
          </p:nvCxnSpPr>
          <p:spPr>
            <a:xfrm flipH="1">
              <a:off x="6490974" y="3385062"/>
              <a:ext cx="105223" cy="278590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FEC76817-437F-39B7-6642-64B330DFF4FC}"/>
                </a:ext>
              </a:extLst>
            </p:cNvPr>
            <p:cNvCxnSpPr>
              <a:cxnSpLocks/>
              <a:stCxn id="25" idx="5"/>
              <a:endCxn id="24" idx="0"/>
            </p:cNvCxnSpPr>
            <p:nvPr/>
          </p:nvCxnSpPr>
          <p:spPr>
            <a:xfrm>
              <a:off x="6765025" y="3385062"/>
              <a:ext cx="44446" cy="321048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DD7DEBB5-5793-F2E1-3FCF-E282EBD865DD}"/>
                </a:ext>
              </a:extLst>
            </p:cNvPr>
            <p:cNvCxnSpPr>
              <a:cxnSpLocks/>
              <a:stCxn id="29" idx="3"/>
              <a:endCxn id="25" idx="7"/>
            </p:cNvCxnSpPr>
            <p:nvPr/>
          </p:nvCxnSpPr>
          <p:spPr>
            <a:xfrm flipH="1">
              <a:off x="6765025" y="2998828"/>
              <a:ext cx="349762" cy="217406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A0014B0D-044C-5FC0-D57C-AECA0937E823}"/>
                </a:ext>
              </a:extLst>
            </p:cNvPr>
            <p:cNvCxnSpPr>
              <a:cxnSpLocks/>
              <a:stCxn id="27" idx="6"/>
              <a:endCxn id="29" idx="1"/>
            </p:cNvCxnSpPr>
            <p:nvPr/>
          </p:nvCxnSpPr>
          <p:spPr>
            <a:xfrm>
              <a:off x="6561231" y="2628404"/>
              <a:ext cx="553556" cy="201596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C78AD0D0-5CFF-DBDE-F8F5-D302FAE9F0B7}"/>
                </a:ext>
              </a:extLst>
            </p:cNvPr>
            <p:cNvCxnSpPr>
              <a:cxnSpLocks/>
              <a:stCxn id="27" idx="4"/>
              <a:endCxn id="26" idx="7"/>
            </p:cNvCxnSpPr>
            <p:nvPr/>
          </p:nvCxnSpPr>
          <p:spPr>
            <a:xfrm>
              <a:off x="6441851" y="2747784"/>
              <a:ext cx="21346" cy="205326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8E367425-AADF-FC0D-0648-6054D5CDA0E0}"/>
                </a:ext>
              </a:extLst>
            </p:cNvPr>
            <p:cNvCxnSpPr>
              <a:cxnSpLocks/>
              <a:stCxn id="22" idx="7"/>
              <a:endCxn id="26" idx="3"/>
            </p:cNvCxnSpPr>
            <p:nvPr/>
          </p:nvCxnSpPr>
          <p:spPr>
            <a:xfrm flipV="1">
              <a:off x="6132834" y="3121938"/>
              <a:ext cx="161535" cy="237742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6449A255-4BE2-3354-3487-5836F02DB4B8}"/>
                </a:ext>
              </a:extLst>
            </p:cNvPr>
            <p:cNvCxnSpPr>
              <a:cxnSpLocks/>
              <a:stCxn id="21" idx="7"/>
              <a:endCxn id="27" idx="1"/>
            </p:cNvCxnSpPr>
            <p:nvPr/>
          </p:nvCxnSpPr>
          <p:spPr>
            <a:xfrm flipV="1">
              <a:off x="5422627" y="2543990"/>
              <a:ext cx="934810" cy="767260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10AAE0E1-6CBD-A78C-4314-3F5C54E1C659}"/>
                </a:ext>
              </a:extLst>
            </p:cNvPr>
            <p:cNvCxnSpPr>
              <a:cxnSpLocks/>
              <a:stCxn id="26" idx="6"/>
              <a:endCxn id="29" idx="2"/>
            </p:cNvCxnSpPr>
            <p:nvPr/>
          </p:nvCxnSpPr>
          <p:spPr>
            <a:xfrm flipV="1">
              <a:off x="6498163" y="2914414"/>
              <a:ext cx="581658" cy="123110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15AC8C91-5369-D26D-69C5-D603DA7C2066}"/>
                </a:ext>
              </a:extLst>
            </p:cNvPr>
            <p:cNvCxnSpPr>
              <a:cxnSpLocks/>
              <a:stCxn id="30" idx="4"/>
              <a:endCxn id="31" idx="0"/>
            </p:cNvCxnSpPr>
            <p:nvPr/>
          </p:nvCxnSpPr>
          <p:spPr>
            <a:xfrm>
              <a:off x="5198922" y="1558836"/>
              <a:ext cx="55013" cy="455888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4643C042-8A59-1191-B90B-77AD284A4E27}"/>
                </a:ext>
              </a:extLst>
            </p:cNvPr>
            <p:cNvCxnSpPr>
              <a:cxnSpLocks/>
              <a:stCxn id="32" idx="2"/>
              <a:endCxn id="31" idx="6"/>
            </p:cNvCxnSpPr>
            <p:nvPr/>
          </p:nvCxnSpPr>
          <p:spPr>
            <a:xfrm flipH="1">
              <a:off x="5373315" y="2070419"/>
              <a:ext cx="218172" cy="63685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59FD443B-CA90-4C8D-71B6-34B4D1A01346}"/>
                </a:ext>
              </a:extLst>
            </p:cNvPr>
            <p:cNvCxnSpPr>
              <a:cxnSpLocks/>
              <a:stCxn id="34" idx="3"/>
              <a:endCxn id="32" idx="7"/>
            </p:cNvCxnSpPr>
            <p:nvPr/>
          </p:nvCxnSpPr>
          <p:spPr>
            <a:xfrm flipH="1">
              <a:off x="5795281" y="1727326"/>
              <a:ext cx="562156" cy="258679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525A0391-56AF-D042-8D8F-573F082957C6}"/>
                </a:ext>
              </a:extLst>
            </p:cNvPr>
            <p:cNvCxnSpPr>
              <a:cxnSpLocks/>
              <a:stCxn id="35" idx="3"/>
              <a:endCxn id="32" idx="6"/>
            </p:cNvCxnSpPr>
            <p:nvPr/>
          </p:nvCxnSpPr>
          <p:spPr>
            <a:xfrm flipH="1">
              <a:off x="5830247" y="1900046"/>
              <a:ext cx="912455" cy="170373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7CE0C07B-1F50-2E4D-6BA0-1AC33C02BA4A}"/>
                </a:ext>
              </a:extLst>
            </p:cNvPr>
            <p:cNvCxnSpPr>
              <a:cxnSpLocks/>
              <a:stCxn id="35" idx="1"/>
              <a:endCxn id="34" idx="6"/>
            </p:cNvCxnSpPr>
            <p:nvPr/>
          </p:nvCxnSpPr>
          <p:spPr>
            <a:xfrm flipH="1" flipV="1">
              <a:off x="6561231" y="1642912"/>
              <a:ext cx="181471" cy="88306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01CFBF44-23BD-DEC7-A1E3-1219334C6714}"/>
                </a:ext>
              </a:extLst>
            </p:cNvPr>
            <p:cNvCxnSpPr>
              <a:cxnSpLocks/>
              <a:stCxn id="33" idx="6"/>
              <a:endCxn id="34" idx="2"/>
            </p:cNvCxnSpPr>
            <p:nvPr/>
          </p:nvCxnSpPr>
          <p:spPr>
            <a:xfrm>
              <a:off x="5929040" y="1642912"/>
              <a:ext cx="393431" cy="0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8E823BD8-2576-4B45-7C68-39B65CBEF484}"/>
                </a:ext>
              </a:extLst>
            </p:cNvPr>
            <p:cNvCxnSpPr>
              <a:cxnSpLocks/>
              <a:stCxn id="36" idx="6"/>
              <a:endCxn id="34" idx="0"/>
            </p:cNvCxnSpPr>
            <p:nvPr/>
          </p:nvCxnSpPr>
          <p:spPr>
            <a:xfrm>
              <a:off x="6205652" y="1320076"/>
              <a:ext cx="236199" cy="203456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8AF9481C-6B1F-B93B-B3AD-E1BC668146D8}"/>
                </a:ext>
              </a:extLst>
            </p:cNvPr>
            <p:cNvCxnSpPr>
              <a:cxnSpLocks/>
              <a:stCxn id="30" idx="6"/>
              <a:endCxn id="36" idx="2"/>
            </p:cNvCxnSpPr>
            <p:nvPr/>
          </p:nvCxnSpPr>
          <p:spPr>
            <a:xfrm flipV="1">
              <a:off x="5318302" y="1320076"/>
              <a:ext cx="648590" cy="119380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44C9BA0E-7567-8A3C-BD3C-8D6C2B0FC7E9}"/>
                </a:ext>
              </a:extLst>
            </p:cNvPr>
            <p:cNvCxnSpPr>
              <a:cxnSpLocks/>
              <a:stCxn id="30" idx="5"/>
              <a:endCxn id="33" idx="2"/>
            </p:cNvCxnSpPr>
            <p:nvPr/>
          </p:nvCxnSpPr>
          <p:spPr>
            <a:xfrm>
              <a:off x="5283336" y="1523870"/>
              <a:ext cx="406944" cy="119042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CA3AA5F8-AD8A-BB1D-23C9-E5EDE9E7647A}"/>
                </a:ext>
              </a:extLst>
            </p:cNvPr>
            <p:cNvCxnSpPr>
              <a:cxnSpLocks/>
              <a:stCxn id="33" idx="4"/>
              <a:endCxn id="32" idx="0"/>
            </p:cNvCxnSpPr>
            <p:nvPr/>
          </p:nvCxnSpPr>
          <p:spPr>
            <a:xfrm flipH="1">
              <a:off x="5710867" y="1762292"/>
              <a:ext cx="98793" cy="188747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F1244E1C-A555-F768-A29A-73785E7FE913}"/>
                </a:ext>
              </a:extLst>
            </p:cNvPr>
            <p:cNvCxnSpPr>
              <a:cxnSpLocks/>
              <a:stCxn id="36" idx="3"/>
              <a:endCxn id="33" idx="0"/>
            </p:cNvCxnSpPr>
            <p:nvPr/>
          </p:nvCxnSpPr>
          <p:spPr>
            <a:xfrm flipH="1">
              <a:off x="5809660" y="1404490"/>
              <a:ext cx="192198" cy="119042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0F6E8C96-B9C4-62A2-CEBD-48878A6BA4C5}"/>
                </a:ext>
              </a:extLst>
            </p:cNvPr>
            <p:cNvCxnSpPr>
              <a:cxnSpLocks/>
              <a:stCxn id="26" idx="5"/>
              <a:endCxn id="25" idx="1"/>
            </p:cNvCxnSpPr>
            <p:nvPr/>
          </p:nvCxnSpPr>
          <p:spPr>
            <a:xfrm>
              <a:off x="6463197" y="3121938"/>
              <a:ext cx="133000" cy="94296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46C4E5EC-DA88-06D2-56B1-64629C1F80BF}"/>
                </a:ext>
              </a:extLst>
            </p:cNvPr>
            <p:cNvCxnSpPr>
              <a:cxnSpLocks/>
              <a:stCxn id="21" idx="0"/>
              <a:endCxn id="31" idx="4"/>
            </p:cNvCxnSpPr>
            <p:nvPr/>
          </p:nvCxnSpPr>
          <p:spPr>
            <a:xfrm flipH="1" flipV="1">
              <a:off x="5253935" y="2253484"/>
              <a:ext cx="84278" cy="1022800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76E2EB36-A4CB-4CE0-9037-93FDEAB545C6}"/>
                </a:ext>
              </a:extLst>
            </p:cNvPr>
            <p:cNvCxnSpPr>
              <a:cxnSpLocks/>
              <a:stCxn id="16" idx="1"/>
              <a:endCxn id="8" idx="5"/>
            </p:cNvCxnSpPr>
            <p:nvPr/>
          </p:nvCxnSpPr>
          <p:spPr>
            <a:xfrm flipH="1" flipV="1">
              <a:off x="2200234" y="2223094"/>
              <a:ext cx="1240356" cy="771906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8572FA6E-3B70-5758-DE27-626C56C9BDC5}"/>
                </a:ext>
              </a:extLst>
            </p:cNvPr>
            <p:cNvCxnSpPr>
              <a:cxnSpLocks/>
              <a:stCxn id="7" idx="2"/>
              <a:endCxn id="2" idx="6"/>
            </p:cNvCxnSpPr>
            <p:nvPr/>
          </p:nvCxnSpPr>
          <p:spPr>
            <a:xfrm flipH="1" flipV="1">
              <a:off x="1629808" y="1815758"/>
              <a:ext cx="853973" cy="86702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2994F906-BEC3-278D-0958-0791A54B34EA}"/>
                </a:ext>
              </a:extLst>
            </p:cNvPr>
            <p:cNvCxnSpPr>
              <a:cxnSpLocks/>
              <a:stCxn id="29" idx="4"/>
              <a:endCxn id="24" idx="7"/>
            </p:cNvCxnSpPr>
            <p:nvPr/>
          </p:nvCxnSpPr>
          <p:spPr>
            <a:xfrm flipH="1">
              <a:off x="6893885" y="3033794"/>
              <a:ext cx="305316" cy="707282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27" name="Title 5">
            <a:extLst>
              <a:ext uri="{FF2B5EF4-FFF2-40B4-BE49-F238E27FC236}">
                <a16:creationId xmlns:a16="http://schemas.microsoft.com/office/drawing/2014/main" id="{BA0C234D-7748-1B84-450E-2D4C0548416E}"/>
              </a:ext>
            </a:extLst>
          </p:cNvPr>
          <p:cNvSpPr txBox="1">
            <a:spLocks/>
          </p:cNvSpPr>
          <p:nvPr/>
        </p:nvSpPr>
        <p:spPr>
          <a:xfrm>
            <a:off x="-178598" y="-691929"/>
            <a:ext cx="5496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vi-VN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What make a good cluster</a:t>
            </a:r>
            <a:endParaRPr lang="en-US" b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48558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3C3BCB-7EC8-6790-CACC-29665F54B87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EA52142-B236-4FFD-904E-975F88B8D5CE}" type="slidenum">
              <a:rPr lang="en-US" smtClean="0"/>
              <a:t>12</a:t>
            </a:fld>
            <a:endParaRPr lang="en-US"/>
          </a:p>
        </p:txBody>
      </p:sp>
      <p:sp>
        <p:nvSpPr>
          <p:cNvPr id="4" name="Title 5">
            <a:extLst>
              <a:ext uri="{FF2B5EF4-FFF2-40B4-BE49-F238E27FC236}">
                <a16:creationId xmlns:a16="http://schemas.microsoft.com/office/drawing/2014/main" id="{72D96A69-F95E-4C74-1108-F3DDAD0135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3550" y="121163"/>
            <a:ext cx="5496900" cy="572700"/>
          </a:xfrm>
        </p:spPr>
        <p:txBody>
          <a:bodyPr/>
          <a:lstStyle/>
          <a:p>
            <a:r>
              <a:rPr lang="vi-VN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What make a good cluster</a:t>
            </a:r>
            <a:endParaRPr lang="en-US" b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9E75FC-1D64-2FC2-2070-2F74A0DB0DA9}"/>
              </a:ext>
            </a:extLst>
          </p:cNvPr>
          <p:cNvSpPr txBox="1"/>
          <p:nvPr/>
        </p:nvSpPr>
        <p:spPr>
          <a:xfrm>
            <a:off x="1246818" y="994774"/>
            <a:ext cx="679802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600" b="1"/>
              <a:t>We have: </a:t>
            </a:r>
            <a:r>
              <a:rPr lang="en-US" sz="1600"/>
              <a:t>a undirected graph </a:t>
            </a:r>
            <a:r>
              <a:rPr lang="vi-VN" sz="1600"/>
              <a:t>G(V,E):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vi-VN" sz="1600" b="1"/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vi-VN" sz="1600" b="1"/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vi-VN" sz="1600" b="1"/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vi-VN" sz="1600" b="1"/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vi-VN" sz="1600" b="1"/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vi-VN" sz="1600" b="1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600" b="1"/>
              <a:t>Task: </a:t>
            </a:r>
            <a:r>
              <a:rPr lang="en-US" sz="1600"/>
              <a:t>Divide G into</a:t>
            </a:r>
            <a:r>
              <a:rPr lang="vi-VN" sz="1600"/>
              <a:t> </a:t>
            </a:r>
            <a:r>
              <a:rPr lang="en-US" sz="1600"/>
              <a:t>two clusters</a:t>
            </a:r>
            <a:r>
              <a:rPr lang="vi-VN" sz="1600"/>
              <a:t> A, B</a:t>
            </a:r>
            <a:r>
              <a:rPr lang="en-US" sz="1600"/>
              <a:t>.</a:t>
            </a:r>
            <a:r>
              <a:rPr lang="vi-VN" sz="1600"/>
              <a:t> </a:t>
            </a:r>
            <a:r>
              <a:rPr lang="en-US" sz="1600"/>
              <a:t>Such that</a:t>
            </a:r>
            <a:r>
              <a:rPr lang="vi-VN" sz="1600"/>
              <a:t> A = V/B </a:t>
            </a:r>
            <a:r>
              <a:rPr lang="en-US" sz="1600"/>
              <a:t>and</a:t>
            </a:r>
            <a:r>
              <a:rPr lang="vi-VN" sz="1600"/>
              <a:t> B = V/A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615097E-E569-600C-4BCA-BA246EC00D22}"/>
              </a:ext>
            </a:extLst>
          </p:cNvPr>
          <p:cNvGrpSpPr/>
          <p:nvPr/>
        </p:nvGrpSpPr>
        <p:grpSpPr>
          <a:xfrm>
            <a:off x="2972606" y="1490962"/>
            <a:ext cx="2956294" cy="1084250"/>
            <a:chOff x="2182866" y="2457854"/>
            <a:chExt cx="4408561" cy="1616883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216170E4-DA45-BFF1-4F95-1388CAC929A0}"/>
                </a:ext>
              </a:extLst>
            </p:cNvPr>
            <p:cNvSpPr/>
            <p:nvPr/>
          </p:nvSpPr>
          <p:spPr>
            <a:xfrm>
              <a:off x="5072605" y="2457854"/>
              <a:ext cx="540879" cy="511173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vi-VN" b="1"/>
                <a:t>1</a:t>
              </a:r>
              <a:endParaRPr lang="en-US" b="1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39E5AF5E-9AEF-5282-37B1-A10D63972A09}"/>
                </a:ext>
              </a:extLst>
            </p:cNvPr>
            <p:cNvSpPr/>
            <p:nvPr/>
          </p:nvSpPr>
          <p:spPr>
            <a:xfrm>
              <a:off x="3278849" y="3429000"/>
              <a:ext cx="540879" cy="511173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vi-VN" b="1"/>
                <a:t>1</a:t>
              </a:r>
              <a:endParaRPr lang="en-US" b="1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B913D0E-0E20-D6A1-7584-6CCFC086EEF8}"/>
                </a:ext>
              </a:extLst>
            </p:cNvPr>
            <p:cNvSpPr/>
            <p:nvPr/>
          </p:nvSpPr>
          <p:spPr>
            <a:xfrm>
              <a:off x="2182866" y="3282743"/>
              <a:ext cx="540879" cy="511173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vi-VN" b="1"/>
                <a:t>1</a:t>
              </a:r>
              <a:endParaRPr lang="en-US" b="1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517B385-AD9C-37FD-B2BF-16A55B404FBB}"/>
                </a:ext>
              </a:extLst>
            </p:cNvPr>
            <p:cNvSpPr/>
            <p:nvPr/>
          </p:nvSpPr>
          <p:spPr>
            <a:xfrm>
              <a:off x="2890370" y="2457854"/>
              <a:ext cx="540879" cy="511173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vi-VN" b="1"/>
                <a:t>1</a:t>
              </a:r>
              <a:endParaRPr lang="en-US" b="1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687E442-7E9B-2B5A-8493-ADFB97C73ADA}"/>
                </a:ext>
              </a:extLst>
            </p:cNvPr>
            <p:cNvSpPr/>
            <p:nvPr/>
          </p:nvSpPr>
          <p:spPr>
            <a:xfrm>
              <a:off x="4837833" y="3563564"/>
              <a:ext cx="540879" cy="511173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vi-VN" b="1"/>
                <a:t>1</a:t>
              </a:r>
              <a:endParaRPr lang="en-US" b="1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0AD18E2-915B-42F2-62A9-0C98840502EE}"/>
                </a:ext>
              </a:extLst>
            </p:cNvPr>
            <p:cNvSpPr/>
            <p:nvPr/>
          </p:nvSpPr>
          <p:spPr>
            <a:xfrm>
              <a:off x="6050548" y="2811291"/>
              <a:ext cx="540879" cy="511173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vi-VN" b="1"/>
                <a:t>1</a:t>
              </a:r>
              <a:endParaRPr lang="en-US" b="1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2F94809-AA0E-2836-F90D-DF9C0005B9A7}"/>
                </a:ext>
              </a:extLst>
            </p:cNvPr>
            <p:cNvCxnSpPr>
              <a:stCxn id="10" idx="6"/>
              <a:endCxn id="7" idx="2"/>
            </p:cNvCxnSpPr>
            <p:nvPr/>
          </p:nvCxnSpPr>
          <p:spPr>
            <a:xfrm>
              <a:off x="3431249" y="2713441"/>
              <a:ext cx="1641356" cy="0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52D283D1-EB4E-1DFC-3D9A-83E200B4B0FE}"/>
                </a:ext>
              </a:extLst>
            </p:cNvPr>
            <p:cNvCxnSpPr>
              <a:cxnSpLocks/>
              <a:stCxn id="10" idx="3"/>
              <a:endCxn id="9" idx="7"/>
            </p:cNvCxnSpPr>
            <p:nvPr/>
          </p:nvCxnSpPr>
          <p:spPr>
            <a:xfrm flipH="1">
              <a:off x="2644535" y="2894167"/>
              <a:ext cx="325045" cy="463436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A3144B92-81B4-C1FE-D1F8-9DD717925263}"/>
                </a:ext>
              </a:extLst>
            </p:cNvPr>
            <p:cNvCxnSpPr>
              <a:cxnSpLocks/>
              <a:stCxn id="10" idx="5"/>
            </p:cNvCxnSpPr>
            <p:nvPr/>
          </p:nvCxnSpPr>
          <p:spPr>
            <a:xfrm>
              <a:off x="3352039" y="2894167"/>
              <a:ext cx="269335" cy="669397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DD4AC05-2BDD-465C-56D6-9696732CFC5E}"/>
                </a:ext>
              </a:extLst>
            </p:cNvPr>
            <p:cNvCxnSpPr>
              <a:cxnSpLocks/>
              <a:stCxn id="9" idx="6"/>
              <a:endCxn id="8" idx="2"/>
            </p:cNvCxnSpPr>
            <p:nvPr/>
          </p:nvCxnSpPr>
          <p:spPr>
            <a:xfrm>
              <a:off x="2723745" y="3538330"/>
              <a:ext cx="555104" cy="146257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E055CC43-AEF4-9A49-DC68-9B201EDADDFB}"/>
                </a:ext>
              </a:extLst>
            </p:cNvPr>
            <p:cNvCxnSpPr>
              <a:cxnSpLocks/>
              <a:stCxn id="8" idx="6"/>
              <a:endCxn id="11" idx="2"/>
            </p:cNvCxnSpPr>
            <p:nvPr/>
          </p:nvCxnSpPr>
          <p:spPr>
            <a:xfrm>
              <a:off x="3819728" y="3684587"/>
              <a:ext cx="1018105" cy="134564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8D5DA33-CC90-A281-D3BD-3588AF7E18B7}"/>
                </a:ext>
              </a:extLst>
            </p:cNvPr>
            <p:cNvCxnSpPr>
              <a:cxnSpLocks/>
              <a:stCxn id="11" idx="0"/>
              <a:endCxn id="7" idx="4"/>
            </p:cNvCxnSpPr>
            <p:nvPr/>
          </p:nvCxnSpPr>
          <p:spPr>
            <a:xfrm flipV="1">
              <a:off x="5108273" y="2969027"/>
              <a:ext cx="234772" cy="594537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4DE93DF-4CA4-952E-D584-ACAFB42A73CF}"/>
                </a:ext>
              </a:extLst>
            </p:cNvPr>
            <p:cNvCxnSpPr>
              <a:cxnSpLocks/>
              <a:stCxn id="11" idx="6"/>
              <a:endCxn id="12" idx="3"/>
            </p:cNvCxnSpPr>
            <p:nvPr/>
          </p:nvCxnSpPr>
          <p:spPr>
            <a:xfrm flipV="1">
              <a:off x="5378712" y="3247604"/>
              <a:ext cx="751046" cy="571547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9996E7C-B95C-A45A-1B4F-CBE1C79AE746}"/>
                </a:ext>
              </a:extLst>
            </p:cNvPr>
            <p:cNvCxnSpPr>
              <a:cxnSpLocks/>
              <a:stCxn id="7" idx="6"/>
              <a:endCxn id="12" idx="1"/>
            </p:cNvCxnSpPr>
            <p:nvPr/>
          </p:nvCxnSpPr>
          <p:spPr>
            <a:xfrm>
              <a:off x="5613484" y="2713441"/>
              <a:ext cx="516274" cy="172710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AFA52B6-7268-C1AA-363E-790A6CF17D95}"/>
              </a:ext>
            </a:extLst>
          </p:cNvPr>
          <p:cNvGrpSpPr/>
          <p:nvPr/>
        </p:nvGrpSpPr>
        <p:grpSpPr>
          <a:xfrm>
            <a:off x="3022280" y="3428814"/>
            <a:ext cx="2625858" cy="1216689"/>
            <a:chOff x="1868650" y="2115424"/>
            <a:chExt cx="5038617" cy="2334638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F0430045-4EA0-F43E-3D6B-C5D51E1F37CF}"/>
                </a:ext>
              </a:extLst>
            </p:cNvPr>
            <p:cNvSpPr/>
            <p:nvPr/>
          </p:nvSpPr>
          <p:spPr>
            <a:xfrm>
              <a:off x="5072605" y="2457854"/>
              <a:ext cx="540879" cy="511173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vi-VN" b="1"/>
                <a:t>1</a:t>
              </a:r>
              <a:endParaRPr lang="en-US" b="1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6AB4E2F3-6C97-C616-A247-5BCA237AD359}"/>
                </a:ext>
              </a:extLst>
            </p:cNvPr>
            <p:cNvSpPr/>
            <p:nvPr/>
          </p:nvSpPr>
          <p:spPr>
            <a:xfrm>
              <a:off x="3278849" y="3429000"/>
              <a:ext cx="540879" cy="511173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vi-VN" b="1"/>
                <a:t>1</a:t>
              </a:r>
              <a:endParaRPr lang="en-US" b="1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1AFA5B76-6F80-39AE-0EC3-0D4A62182EAC}"/>
                </a:ext>
              </a:extLst>
            </p:cNvPr>
            <p:cNvSpPr/>
            <p:nvPr/>
          </p:nvSpPr>
          <p:spPr>
            <a:xfrm>
              <a:off x="2182866" y="3282743"/>
              <a:ext cx="540879" cy="511173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vi-VN" b="1"/>
                <a:t>1</a:t>
              </a:r>
              <a:endParaRPr lang="en-US" b="1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EC526DB3-1B8F-2CE7-EF77-7C79B0A23962}"/>
                </a:ext>
              </a:extLst>
            </p:cNvPr>
            <p:cNvSpPr/>
            <p:nvPr/>
          </p:nvSpPr>
          <p:spPr>
            <a:xfrm>
              <a:off x="2890370" y="2457854"/>
              <a:ext cx="540879" cy="511173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vi-VN" b="1"/>
                <a:t>1</a:t>
              </a:r>
              <a:endParaRPr lang="en-US" b="1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D53606C8-E714-6E5A-65B4-15E017D5E3CA}"/>
                </a:ext>
              </a:extLst>
            </p:cNvPr>
            <p:cNvSpPr/>
            <p:nvPr/>
          </p:nvSpPr>
          <p:spPr>
            <a:xfrm>
              <a:off x="4837833" y="3563564"/>
              <a:ext cx="540879" cy="511173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vi-VN" b="1"/>
                <a:t>1</a:t>
              </a:r>
              <a:endParaRPr lang="en-US" b="1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D0F32663-E64B-0367-D177-EC173155B18B}"/>
                </a:ext>
              </a:extLst>
            </p:cNvPr>
            <p:cNvSpPr/>
            <p:nvPr/>
          </p:nvSpPr>
          <p:spPr>
            <a:xfrm>
              <a:off x="6050548" y="2811291"/>
              <a:ext cx="540879" cy="511173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vi-VN" b="1"/>
                <a:t>1</a:t>
              </a:r>
              <a:endParaRPr lang="en-US" b="1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AD678177-AACE-038F-9D83-F914C7C962C4}"/>
                </a:ext>
              </a:extLst>
            </p:cNvPr>
            <p:cNvSpPr/>
            <p:nvPr/>
          </p:nvSpPr>
          <p:spPr>
            <a:xfrm>
              <a:off x="1868650" y="2115424"/>
              <a:ext cx="2383277" cy="2334638"/>
            </a:xfrm>
            <a:prstGeom prst="ellipse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94003716-3BE3-F2DC-2159-B81BE446CE4A}"/>
                </a:ext>
              </a:extLst>
            </p:cNvPr>
            <p:cNvSpPr/>
            <p:nvPr/>
          </p:nvSpPr>
          <p:spPr>
            <a:xfrm>
              <a:off x="4523990" y="2115424"/>
              <a:ext cx="2383277" cy="2334638"/>
            </a:xfrm>
            <a:prstGeom prst="ellipse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EA426752-4196-4380-2443-9F6DC6A82D85}"/>
              </a:ext>
            </a:extLst>
          </p:cNvPr>
          <p:cNvSpPr txBox="1"/>
          <p:nvPr/>
        </p:nvSpPr>
        <p:spPr>
          <a:xfrm>
            <a:off x="2642535" y="3415458"/>
            <a:ext cx="4735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600" b="1"/>
              <a:t>A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537D99C-C154-D4D9-5B6F-C19A20372D09}"/>
              </a:ext>
            </a:extLst>
          </p:cNvPr>
          <p:cNvSpPr txBox="1"/>
          <p:nvPr/>
        </p:nvSpPr>
        <p:spPr>
          <a:xfrm>
            <a:off x="5755497" y="3432937"/>
            <a:ext cx="4735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600" b="1"/>
              <a:t>B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934DE97-D4F5-99CC-E8BD-55E2335CC4C9}"/>
              </a:ext>
            </a:extLst>
          </p:cNvPr>
          <p:cNvSpPr txBox="1"/>
          <p:nvPr/>
        </p:nvSpPr>
        <p:spPr>
          <a:xfrm>
            <a:off x="9980463" y="1077357"/>
            <a:ext cx="20824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vi-VN" sz="2000" b="1"/>
              <a:t>Example</a:t>
            </a:r>
            <a:endParaRPr lang="en-US" sz="1800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EB0290A-B361-2570-4E21-2E170FF50EDC}"/>
              </a:ext>
            </a:extLst>
          </p:cNvPr>
          <p:cNvGrpSpPr/>
          <p:nvPr/>
        </p:nvGrpSpPr>
        <p:grpSpPr>
          <a:xfrm>
            <a:off x="9908989" y="1938930"/>
            <a:ext cx="1287332" cy="678556"/>
            <a:chOff x="1391048" y="1200696"/>
            <a:chExt cx="5927533" cy="3124418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5FA0BB22-BC2D-186F-F2AD-44A94555D27B}"/>
                </a:ext>
              </a:extLst>
            </p:cNvPr>
            <p:cNvSpPr/>
            <p:nvPr/>
          </p:nvSpPr>
          <p:spPr>
            <a:xfrm>
              <a:off x="1391048" y="1696378"/>
              <a:ext cx="238760" cy="238760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B02CFE6B-7942-29E4-935A-A17C77F3A06C}"/>
                </a:ext>
              </a:extLst>
            </p:cNvPr>
            <p:cNvSpPr/>
            <p:nvPr/>
          </p:nvSpPr>
          <p:spPr>
            <a:xfrm>
              <a:off x="2483781" y="1783080"/>
              <a:ext cx="238760" cy="238760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C0FC6026-F90C-BE1B-97DF-429881612454}"/>
                </a:ext>
              </a:extLst>
            </p:cNvPr>
            <p:cNvSpPr/>
            <p:nvPr/>
          </p:nvSpPr>
          <p:spPr>
            <a:xfrm>
              <a:off x="1996440" y="2019300"/>
              <a:ext cx="238760" cy="238760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55DDAE93-B13E-5121-4EE6-17DE97FC5EA1}"/>
                </a:ext>
              </a:extLst>
            </p:cNvPr>
            <p:cNvSpPr/>
            <p:nvPr/>
          </p:nvSpPr>
          <p:spPr>
            <a:xfrm>
              <a:off x="2245021" y="1284772"/>
              <a:ext cx="238760" cy="238760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253FA981-FB46-92CA-9EEA-306B53E0369E}"/>
                </a:ext>
              </a:extLst>
            </p:cNvPr>
            <p:cNvSpPr/>
            <p:nvPr/>
          </p:nvSpPr>
          <p:spPr>
            <a:xfrm>
              <a:off x="2737442" y="1284772"/>
              <a:ext cx="238760" cy="238760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6E4E9641-F53A-FEF9-74B7-046457773C59}"/>
                </a:ext>
              </a:extLst>
            </p:cNvPr>
            <p:cNvSpPr/>
            <p:nvPr/>
          </p:nvSpPr>
          <p:spPr>
            <a:xfrm>
              <a:off x="1974141" y="2739105"/>
              <a:ext cx="238760" cy="23876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B2DA43AB-09CC-3286-1EDF-29471A446581}"/>
                </a:ext>
              </a:extLst>
            </p:cNvPr>
            <p:cNvSpPr/>
            <p:nvPr/>
          </p:nvSpPr>
          <p:spPr>
            <a:xfrm>
              <a:off x="2115820" y="3120573"/>
              <a:ext cx="238760" cy="23876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1D7B3391-5638-7BCD-FABE-8CD2C825CA4D}"/>
                </a:ext>
              </a:extLst>
            </p:cNvPr>
            <p:cNvSpPr/>
            <p:nvPr/>
          </p:nvSpPr>
          <p:spPr>
            <a:xfrm>
              <a:off x="2245021" y="3910297"/>
              <a:ext cx="238760" cy="23876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0B5F06C0-AC00-41BA-3205-D009300D2863}"/>
                </a:ext>
              </a:extLst>
            </p:cNvPr>
            <p:cNvSpPr/>
            <p:nvPr/>
          </p:nvSpPr>
          <p:spPr>
            <a:xfrm>
              <a:off x="2856822" y="3986245"/>
              <a:ext cx="238760" cy="23876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C7217B10-BCD9-1D23-B0FF-E576F44260C3}"/>
                </a:ext>
              </a:extLst>
            </p:cNvPr>
            <p:cNvSpPr/>
            <p:nvPr/>
          </p:nvSpPr>
          <p:spPr>
            <a:xfrm>
              <a:off x="2722541" y="3444770"/>
              <a:ext cx="238760" cy="23876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499A3DF8-84C4-8107-25D1-E6A1428B56EA}"/>
                </a:ext>
              </a:extLst>
            </p:cNvPr>
            <p:cNvSpPr/>
            <p:nvPr/>
          </p:nvSpPr>
          <p:spPr>
            <a:xfrm>
              <a:off x="3405624" y="2960034"/>
              <a:ext cx="238760" cy="23876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69CF4913-EDFD-8A7F-1F38-0EFCCA1860F4}"/>
                </a:ext>
              </a:extLst>
            </p:cNvPr>
            <p:cNvSpPr/>
            <p:nvPr/>
          </p:nvSpPr>
          <p:spPr>
            <a:xfrm>
              <a:off x="3682144" y="4026921"/>
              <a:ext cx="238760" cy="23876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60B9B6E0-5EAD-5E24-67FD-B66AC5C0253B}"/>
                </a:ext>
              </a:extLst>
            </p:cNvPr>
            <p:cNvSpPr/>
            <p:nvPr/>
          </p:nvSpPr>
          <p:spPr>
            <a:xfrm>
              <a:off x="4002523" y="3574611"/>
              <a:ext cx="238760" cy="23876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1345848F-3DAE-04C4-4C53-2B11BA1E5B80}"/>
                </a:ext>
              </a:extLst>
            </p:cNvPr>
            <p:cNvSpPr/>
            <p:nvPr/>
          </p:nvSpPr>
          <p:spPr>
            <a:xfrm>
              <a:off x="4268706" y="4086354"/>
              <a:ext cx="238760" cy="23876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6DC9B8A1-5CCD-54D5-9297-C12B6819FBA6}"/>
                </a:ext>
              </a:extLst>
            </p:cNvPr>
            <p:cNvSpPr/>
            <p:nvPr/>
          </p:nvSpPr>
          <p:spPr>
            <a:xfrm>
              <a:off x="5929040" y="3827009"/>
              <a:ext cx="238760" cy="238760"/>
            </a:xfrm>
            <a:prstGeom prst="ellipse">
              <a:avLst/>
            </a:prstGeom>
            <a:solidFill>
              <a:srgbClr val="5EC68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6094EB2B-20F9-63DA-5C39-BB8D0C9CD27C}"/>
                </a:ext>
              </a:extLst>
            </p:cNvPr>
            <p:cNvSpPr/>
            <p:nvPr/>
          </p:nvSpPr>
          <p:spPr>
            <a:xfrm>
              <a:off x="5218833" y="3276284"/>
              <a:ext cx="238760" cy="238760"/>
            </a:xfrm>
            <a:prstGeom prst="ellipse">
              <a:avLst/>
            </a:prstGeom>
            <a:solidFill>
              <a:srgbClr val="5EC68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B3A72668-44BD-33A0-AE79-F50B800E7FD8}"/>
                </a:ext>
              </a:extLst>
            </p:cNvPr>
            <p:cNvSpPr/>
            <p:nvPr/>
          </p:nvSpPr>
          <p:spPr>
            <a:xfrm>
              <a:off x="5929040" y="3324714"/>
              <a:ext cx="238760" cy="238760"/>
            </a:xfrm>
            <a:prstGeom prst="ellipse">
              <a:avLst/>
            </a:prstGeom>
            <a:solidFill>
              <a:srgbClr val="5EC68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A17E3065-B1BF-EDB3-AC2E-26DB71891557}"/>
                </a:ext>
              </a:extLst>
            </p:cNvPr>
            <p:cNvSpPr/>
            <p:nvPr/>
          </p:nvSpPr>
          <p:spPr>
            <a:xfrm>
              <a:off x="6287180" y="3628686"/>
              <a:ext cx="238760" cy="238760"/>
            </a:xfrm>
            <a:prstGeom prst="ellipse">
              <a:avLst/>
            </a:prstGeom>
            <a:solidFill>
              <a:srgbClr val="5EC68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6B826C3D-FCD4-BCFD-0129-8F33A6925FF5}"/>
                </a:ext>
              </a:extLst>
            </p:cNvPr>
            <p:cNvSpPr/>
            <p:nvPr/>
          </p:nvSpPr>
          <p:spPr>
            <a:xfrm>
              <a:off x="6690091" y="3706110"/>
              <a:ext cx="238760" cy="238760"/>
            </a:xfrm>
            <a:prstGeom prst="ellipse">
              <a:avLst/>
            </a:prstGeom>
            <a:solidFill>
              <a:srgbClr val="5EC68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3E1E3E52-48A3-15EE-C5F0-273462CA22DC}"/>
                </a:ext>
              </a:extLst>
            </p:cNvPr>
            <p:cNvSpPr/>
            <p:nvPr/>
          </p:nvSpPr>
          <p:spPr>
            <a:xfrm>
              <a:off x="6561231" y="3181268"/>
              <a:ext cx="238760" cy="238760"/>
            </a:xfrm>
            <a:prstGeom prst="ellipse">
              <a:avLst/>
            </a:prstGeom>
            <a:solidFill>
              <a:srgbClr val="5EC68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480E459C-34F1-3E4D-853D-95D0EA77DC62}"/>
                </a:ext>
              </a:extLst>
            </p:cNvPr>
            <p:cNvSpPr/>
            <p:nvPr/>
          </p:nvSpPr>
          <p:spPr>
            <a:xfrm>
              <a:off x="6259403" y="2918144"/>
              <a:ext cx="238760" cy="238760"/>
            </a:xfrm>
            <a:prstGeom prst="ellipse">
              <a:avLst/>
            </a:prstGeom>
            <a:solidFill>
              <a:srgbClr val="5EC68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E8B17874-6FFB-F62F-4DF9-B659110F8C7A}"/>
                </a:ext>
              </a:extLst>
            </p:cNvPr>
            <p:cNvSpPr/>
            <p:nvPr/>
          </p:nvSpPr>
          <p:spPr>
            <a:xfrm>
              <a:off x="6322471" y="2509024"/>
              <a:ext cx="238760" cy="238760"/>
            </a:xfrm>
            <a:prstGeom prst="ellipse">
              <a:avLst/>
            </a:prstGeom>
            <a:solidFill>
              <a:srgbClr val="5EC68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50E08AE4-89EE-F64C-9981-09867733CFDE}"/>
                </a:ext>
              </a:extLst>
            </p:cNvPr>
            <p:cNvSpPr/>
            <p:nvPr/>
          </p:nvSpPr>
          <p:spPr>
            <a:xfrm>
              <a:off x="7079821" y="2795034"/>
              <a:ext cx="238760" cy="238760"/>
            </a:xfrm>
            <a:prstGeom prst="ellipse">
              <a:avLst/>
            </a:prstGeom>
            <a:solidFill>
              <a:srgbClr val="5EC68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210EB357-002C-03B9-CB2D-75E42C20A525}"/>
                </a:ext>
              </a:extLst>
            </p:cNvPr>
            <p:cNvSpPr/>
            <p:nvPr/>
          </p:nvSpPr>
          <p:spPr>
            <a:xfrm>
              <a:off x="5079542" y="1320076"/>
              <a:ext cx="238760" cy="238760"/>
            </a:xfrm>
            <a:prstGeom prst="ellipse">
              <a:avLst/>
            </a:prstGeom>
            <a:solidFill>
              <a:srgbClr val="58AEF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E8611D0A-29F6-43E2-08BD-5E884E5D1C62}"/>
                </a:ext>
              </a:extLst>
            </p:cNvPr>
            <p:cNvSpPr/>
            <p:nvPr/>
          </p:nvSpPr>
          <p:spPr>
            <a:xfrm>
              <a:off x="5134555" y="2014724"/>
              <a:ext cx="238760" cy="238760"/>
            </a:xfrm>
            <a:prstGeom prst="ellipse">
              <a:avLst/>
            </a:prstGeom>
            <a:solidFill>
              <a:srgbClr val="58AEF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4D327B93-E86B-A31C-0C21-2069C1CE1017}"/>
                </a:ext>
              </a:extLst>
            </p:cNvPr>
            <p:cNvSpPr/>
            <p:nvPr/>
          </p:nvSpPr>
          <p:spPr>
            <a:xfrm>
              <a:off x="5591487" y="1951039"/>
              <a:ext cx="238760" cy="238760"/>
            </a:xfrm>
            <a:prstGeom prst="ellipse">
              <a:avLst/>
            </a:prstGeom>
            <a:solidFill>
              <a:srgbClr val="58AEF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A7AD4384-A50C-3E44-5619-1D546BA3C4F4}"/>
                </a:ext>
              </a:extLst>
            </p:cNvPr>
            <p:cNvSpPr/>
            <p:nvPr/>
          </p:nvSpPr>
          <p:spPr>
            <a:xfrm>
              <a:off x="5690280" y="1523532"/>
              <a:ext cx="238760" cy="238760"/>
            </a:xfrm>
            <a:prstGeom prst="ellipse">
              <a:avLst/>
            </a:prstGeom>
            <a:solidFill>
              <a:srgbClr val="58AEF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C27ED7EE-3C6B-09D6-4BBC-6757FB979D14}"/>
                </a:ext>
              </a:extLst>
            </p:cNvPr>
            <p:cNvSpPr/>
            <p:nvPr/>
          </p:nvSpPr>
          <p:spPr>
            <a:xfrm>
              <a:off x="6322471" y="1523532"/>
              <a:ext cx="238760" cy="238760"/>
            </a:xfrm>
            <a:prstGeom prst="ellipse">
              <a:avLst/>
            </a:prstGeom>
            <a:solidFill>
              <a:srgbClr val="58AEF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6B871470-F8DF-FFB6-2D78-8C7E6B825D0E}"/>
                </a:ext>
              </a:extLst>
            </p:cNvPr>
            <p:cNvSpPr/>
            <p:nvPr/>
          </p:nvSpPr>
          <p:spPr>
            <a:xfrm>
              <a:off x="6707736" y="1696252"/>
              <a:ext cx="238760" cy="238760"/>
            </a:xfrm>
            <a:prstGeom prst="ellipse">
              <a:avLst/>
            </a:prstGeom>
            <a:solidFill>
              <a:srgbClr val="58AEF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A3269CF1-7D01-CDC9-0FED-0AE247FD736C}"/>
                </a:ext>
              </a:extLst>
            </p:cNvPr>
            <p:cNvSpPr/>
            <p:nvPr/>
          </p:nvSpPr>
          <p:spPr>
            <a:xfrm>
              <a:off x="5966892" y="1200696"/>
              <a:ext cx="238760" cy="238760"/>
            </a:xfrm>
            <a:prstGeom prst="ellipse">
              <a:avLst/>
            </a:prstGeom>
            <a:solidFill>
              <a:srgbClr val="58AEF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E293EE33-FA65-B89F-09D4-E7BBB9DDDDAC}"/>
                </a:ext>
              </a:extLst>
            </p:cNvPr>
            <p:cNvCxnSpPr>
              <a:stCxn id="56" idx="3"/>
              <a:endCxn id="43" idx="7"/>
            </p:cNvCxnSpPr>
            <p:nvPr/>
          </p:nvCxnSpPr>
          <p:spPr>
            <a:xfrm flipH="1">
              <a:off x="3609418" y="1523870"/>
              <a:ext cx="1505090" cy="1471130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572F5D75-4F9B-0A3A-EE1B-0E3600267A14}"/>
                </a:ext>
              </a:extLst>
            </p:cNvPr>
            <p:cNvCxnSpPr>
              <a:cxnSpLocks/>
              <a:stCxn id="57" idx="3"/>
              <a:endCxn id="43" idx="6"/>
            </p:cNvCxnSpPr>
            <p:nvPr/>
          </p:nvCxnSpPr>
          <p:spPr>
            <a:xfrm flipH="1">
              <a:off x="3644384" y="2218518"/>
              <a:ext cx="1525137" cy="860896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6988CD53-5BE4-9A02-5DEF-E6E271492523}"/>
                </a:ext>
              </a:extLst>
            </p:cNvPr>
            <p:cNvCxnSpPr>
              <a:cxnSpLocks/>
              <a:stCxn id="48" idx="2"/>
              <a:endCxn id="43" idx="5"/>
            </p:cNvCxnSpPr>
            <p:nvPr/>
          </p:nvCxnSpPr>
          <p:spPr>
            <a:xfrm flipH="1" flipV="1">
              <a:off x="3609418" y="3163828"/>
              <a:ext cx="1609415" cy="231836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058B8AA9-7622-DB32-0542-A681C56C4B20}"/>
                </a:ext>
              </a:extLst>
            </p:cNvPr>
            <p:cNvCxnSpPr>
              <a:cxnSpLocks/>
              <a:stCxn id="43" idx="3"/>
              <a:endCxn id="42" idx="7"/>
            </p:cNvCxnSpPr>
            <p:nvPr/>
          </p:nvCxnSpPr>
          <p:spPr>
            <a:xfrm flipH="1">
              <a:off x="2926335" y="3163828"/>
              <a:ext cx="514255" cy="315908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AC940346-9BFF-97E1-6915-CEE6194D6FD7}"/>
                </a:ext>
              </a:extLst>
            </p:cNvPr>
            <p:cNvCxnSpPr>
              <a:cxnSpLocks/>
              <a:stCxn id="42" idx="4"/>
              <a:endCxn id="41" idx="0"/>
            </p:cNvCxnSpPr>
            <p:nvPr/>
          </p:nvCxnSpPr>
          <p:spPr>
            <a:xfrm>
              <a:off x="2841921" y="3683530"/>
              <a:ext cx="134281" cy="302715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D28637E4-6294-CFCC-F06A-F948D5F8BC4E}"/>
                </a:ext>
              </a:extLst>
            </p:cNvPr>
            <p:cNvCxnSpPr>
              <a:cxnSpLocks/>
              <a:stCxn id="42" idx="6"/>
              <a:endCxn id="44" idx="1"/>
            </p:cNvCxnSpPr>
            <p:nvPr/>
          </p:nvCxnSpPr>
          <p:spPr>
            <a:xfrm>
              <a:off x="2961301" y="3564150"/>
              <a:ext cx="755809" cy="497737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C529A9D6-3122-BEA3-27D8-56A8E54FDD70}"/>
                </a:ext>
              </a:extLst>
            </p:cNvPr>
            <p:cNvCxnSpPr>
              <a:cxnSpLocks/>
              <a:stCxn id="45" idx="3"/>
              <a:endCxn id="44" idx="7"/>
            </p:cNvCxnSpPr>
            <p:nvPr/>
          </p:nvCxnSpPr>
          <p:spPr>
            <a:xfrm flipH="1">
              <a:off x="3885938" y="3778405"/>
              <a:ext cx="151551" cy="283482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14643F24-70A1-CF25-86AD-2D7ADFF9FD66}"/>
                </a:ext>
              </a:extLst>
            </p:cNvPr>
            <p:cNvCxnSpPr>
              <a:cxnSpLocks/>
              <a:stCxn id="43" idx="4"/>
              <a:endCxn id="45" idx="1"/>
            </p:cNvCxnSpPr>
            <p:nvPr/>
          </p:nvCxnSpPr>
          <p:spPr>
            <a:xfrm>
              <a:off x="3525004" y="3198794"/>
              <a:ext cx="512485" cy="410783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4FEF6E59-6684-5F2E-C438-DDEE3B7308A2}"/>
                </a:ext>
              </a:extLst>
            </p:cNvPr>
            <p:cNvCxnSpPr>
              <a:cxnSpLocks/>
              <a:stCxn id="45" idx="5"/>
              <a:endCxn id="46" idx="0"/>
            </p:cNvCxnSpPr>
            <p:nvPr/>
          </p:nvCxnSpPr>
          <p:spPr>
            <a:xfrm>
              <a:off x="4206317" y="3778405"/>
              <a:ext cx="181769" cy="307949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769000EC-6E1A-94F0-C88F-E209142EED13}"/>
                </a:ext>
              </a:extLst>
            </p:cNvPr>
            <p:cNvCxnSpPr>
              <a:cxnSpLocks/>
              <a:stCxn id="44" idx="6"/>
              <a:endCxn id="46" idx="2"/>
            </p:cNvCxnSpPr>
            <p:nvPr/>
          </p:nvCxnSpPr>
          <p:spPr>
            <a:xfrm>
              <a:off x="3920904" y="4146301"/>
              <a:ext cx="347802" cy="59433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5D48FACE-AC82-C4AF-A1E4-149A587F85A8}"/>
                </a:ext>
              </a:extLst>
            </p:cNvPr>
            <p:cNvCxnSpPr>
              <a:cxnSpLocks/>
              <a:stCxn id="41" idx="6"/>
              <a:endCxn id="44" idx="2"/>
            </p:cNvCxnSpPr>
            <p:nvPr/>
          </p:nvCxnSpPr>
          <p:spPr>
            <a:xfrm>
              <a:off x="3095582" y="4105625"/>
              <a:ext cx="586562" cy="40676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D7144CDC-BEA2-4E52-E8E0-8A0035A0A0FF}"/>
                </a:ext>
              </a:extLst>
            </p:cNvPr>
            <p:cNvCxnSpPr>
              <a:cxnSpLocks/>
              <a:stCxn id="40" idx="6"/>
              <a:endCxn id="41" idx="2"/>
            </p:cNvCxnSpPr>
            <p:nvPr/>
          </p:nvCxnSpPr>
          <p:spPr>
            <a:xfrm>
              <a:off x="2483781" y="4029677"/>
              <a:ext cx="373041" cy="75948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4FF6814-0CFA-5D89-9CD9-5C7A37BD7405}"/>
                </a:ext>
              </a:extLst>
            </p:cNvPr>
            <p:cNvCxnSpPr>
              <a:cxnSpLocks/>
              <a:stCxn id="42" idx="3"/>
              <a:endCxn id="40" idx="7"/>
            </p:cNvCxnSpPr>
            <p:nvPr/>
          </p:nvCxnSpPr>
          <p:spPr>
            <a:xfrm flipH="1">
              <a:off x="2448815" y="3648564"/>
              <a:ext cx="308692" cy="296699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EE84C440-A42C-6AC6-05FA-D8823B0D54CE}"/>
                </a:ext>
              </a:extLst>
            </p:cNvPr>
            <p:cNvCxnSpPr>
              <a:cxnSpLocks/>
              <a:stCxn id="39" idx="4"/>
              <a:endCxn id="40" idx="0"/>
            </p:cNvCxnSpPr>
            <p:nvPr/>
          </p:nvCxnSpPr>
          <p:spPr>
            <a:xfrm>
              <a:off x="2235200" y="3359333"/>
              <a:ext cx="129201" cy="550964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306B1575-8154-4EBD-FF6D-0522B99A67D8}"/>
                </a:ext>
              </a:extLst>
            </p:cNvPr>
            <p:cNvCxnSpPr>
              <a:cxnSpLocks/>
              <a:stCxn id="38" idx="4"/>
              <a:endCxn id="39" idx="1"/>
            </p:cNvCxnSpPr>
            <p:nvPr/>
          </p:nvCxnSpPr>
          <p:spPr>
            <a:xfrm>
              <a:off x="2093521" y="2977865"/>
              <a:ext cx="57265" cy="177674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8E4C36CC-3399-CEF9-EEE9-8696A7A891EF}"/>
                </a:ext>
              </a:extLst>
            </p:cNvPr>
            <p:cNvCxnSpPr>
              <a:cxnSpLocks/>
              <a:stCxn id="35" idx="4"/>
              <a:endCxn id="38" idx="0"/>
            </p:cNvCxnSpPr>
            <p:nvPr/>
          </p:nvCxnSpPr>
          <p:spPr>
            <a:xfrm flipH="1">
              <a:off x="2093521" y="2258060"/>
              <a:ext cx="22299" cy="481045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440B59A7-4D1E-C207-320C-ABFE903FA315}"/>
                </a:ext>
              </a:extLst>
            </p:cNvPr>
            <p:cNvCxnSpPr>
              <a:cxnSpLocks/>
              <a:stCxn id="34" idx="3"/>
              <a:endCxn id="35" idx="6"/>
            </p:cNvCxnSpPr>
            <p:nvPr/>
          </p:nvCxnSpPr>
          <p:spPr>
            <a:xfrm flipH="1">
              <a:off x="2235200" y="1986874"/>
              <a:ext cx="283547" cy="151806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E5DB8C6C-4190-45E1-338B-DD9CD46DBD4D}"/>
                </a:ext>
              </a:extLst>
            </p:cNvPr>
            <p:cNvCxnSpPr>
              <a:cxnSpLocks/>
              <a:stCxn id="37" idx="4"/>
              <a:endCxn id="34" idx="7"/>
            </p:cNvCxnSpPr>
            <p:nvPr/>
          </p:nvCxnSpPr>
          <p:spPr>
            <a:xfrm flipH="1">
              <a:off x="2687575" y="1523532"/>
              <a:ext cx="169247" cy="294514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5D7BD8E5-B1F2-719D-A24E-EF5AD3FA53BC}"/>
                </a:ext>
              </a:extLst>
            </p:cNvPr>
            <p:cNvCxnSpPr>
              <a:cxnSpLocks/>
              <a:stCxn id="36" idx="4"/>
              <a:endCxn id="34" idx="1"/>
            </p:cNvCxnSpPr>
            <p:nvPr/>
          </p:nvCxnSpPr>
          <p:spPr>
            <a:xfrm>
              <a:off x="2364401" y="1523532"/>
              <a:ext cx="154346" cy="294514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25771CEE-6A82-49EB-D0AC-B91FD11D7FF9}"/>
                </a:ext>
              </a:extLst>
            </p:cNvPr>
            <p:cNvCxnSpPr>
              <a:cxnSpLocks/>
              <a:stCxn id="33" idx="5"/>
              <a:endCxn id="35" idx="2"/>
            </p:cNvCxnSpPr>
            <p:nvPr/>
          </p:nvCxnSpPr>
          <p:spPr>
            <a:xfrm>
              <a:off x="1594842" y="1900172"/>
              <a:ext cx="401598" cy="238508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2E55A99A-F022-F3D2-A59B-D87BA63E09AD}"/>
                </a:ext>
              </a:extLst>
            </p:cNvPr>
            <p:cNvCxnSpPr>
              <a:cxnSpLocks/>
              <a:stCxn id="33" idx="7"/>
              <a:endCxn id="36" idx="2"/>
            </p:cNvCxnSpPr>
            <p:nvPr/>
          </p:nvCxnSpPr>
          <p:spPr>
            <a:xfrm flipV="1">
              <a:off x="1594842" y="1404152"/>
              <a:ext cx="650179" cy="327192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C2AEEF04-6AA4-824D-D790-4D0BB03F4A83}"/>
                </a:ext>
              </a:extLst>
            </p:cNvPr>
            <p:cNvCxnSpPr>
              <a:cxnSpLocks/>
              <a:stCxn id="35" idx="0"/>
              <a:endCxn id="36" idx="3"/>
            </p:cNvCxnSpPr>
            <p:nvPr/>
          </p:nvCxnSpPr>
          <p:spPr>
            <a:xfrm flipV="1">
              <a:off x="2115820" y="1488566"/>
              <a:ext cx="164167" cy="530734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39116651-B8E5-E256-69C1-358B95317AFC}"/>
                </a:ext>
              </a:extLst>
            </p:cNvPr>
            <p:cNvCxnSpPr>
              <a:cxnSpLocks/>
              <a:stCxn id="37" idx="2"/>
              <a:endCxn id="36" idx="6"/>
            </p:cNvCxnSpPr>
            <p:nvPr/>
          </p:nvCxnSpPr>
          <p:spPr>
            <a:xfrm flipH="1">
              <a:off x="2483781" y="1404152"/>
              <a:ext cx="253661" cy="0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44A2F517-0190-4B16-A31A-B635B2B16109}"/>
                </a:ext>
              </a:extLst>
            </p:cNvPr>
            <p:cNvCxnSpPr>
              <a:cxnSpLocks/>
              <a:stCxn id="42" idx="1"/>
              <a:endCxn id="38" idx="6"/>
            </p:cNvCxnSpPr>
            <p:nvPr/>
          </p:nvCxnSpPr>
          <p:spPr>
            <a:xfrm flipH="1" flipV="1">
              <a:off x="2212901" y="2858485"/>
              <a:ext cx="544606" cy="621251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A1CB7ABF-97B7-9C52-DD58-B4561CAE6B00}"/>
                </a:ext>
              </a:extLst>
            </p:cNvPr>
            <p:cNvCxnSpPr>
              <a:cxnSpLocks/>
              <a:stCxn id="43" idx="2"/>
              <a:endCxn id="39" idx="6"/>
            </p:cNvCxnSpPr>
            <p:nvPr/>
          </p:nvCxnSpPr>
          <p:spPr>
            <a:xfrm flipH="1">
              <a:off x="2354580" y="3079414"/>
              <a:ext cx="1051044" cy="160539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250CB31A-9DEE-A3EC-8D94-A9D1207D8102}"/>
                </a:ext>
              </a:extLst>
            </p:cNvPr>
            <p:cNvCxnSpPr>
              <a:cxnSpLocks/>
              <a:stCxn id="47" idx="2"/>
              <a:endCxn id="48" idx="4"/>
            </p:cNvCxnSpPr>
            <p:nvPr/>
          </p:nvCxnSpPr>
          <p:spPr>
            <a:xfrm flipH="1" flipV="1">
              <a:off x="5338213" y="3515044"/>
              <a:ext cx="590827" cy="431345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042E52F5-6F60-ED3F-C618-E1938AEB6925}"/>
                </a:ext>
              </a:extLst>
            </p:cNvPr>
            <p:cNvCxnSpPr>
              <a:cxnSpLocks/>
              <a:stCxn id="49" idx="2"/>
              <a:endCxn id="48" idx="6"/>
            </p:cNvCxnSpPr>
            <p:nvPr/>
          </p:nvCxnSpPr>
          <p:spPr>
            <a:xfrm flipH="1" flipV="1">
              <a:off x="5457593" y="3395664"/>
              <a:ext cx="471447" cy="48430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90C2E412-8AD6-EA9E-A594-6877E6734BCA}"/>
                </a:ext>
              </a:extLst>
            </p:cNvPr>
            <p:cNvCxnSpPr>
              <a:cxnSpLocks/>
              <a:stCxn id="51" idx="3"/>
              <a:endCxn id="47" idx="6"/>
            </p:cNvCxnSpPr>
            <p:nvPr/>
          </p:nvCxnSpPr>
          <p:spPr>
            <a:xfrm flipH="1">
              <a:off x="6167800" y="3909904"/>
              <a:ext cx="557257" cy="36485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A9CA874F-3FE9-3547-8CCB-9A17AA799DCC}"/>
                </a:ext>
              </a:extLst>
            </p:cNvPr>
            <p:cNvCxnSpPr>
              <a:cxnSpLocks/>
              <a:stCxn id="49" idx="4"/>
              <a:endCxn id="47" idx="0"/>
            </p:cNvCxnSpPr>
            <p:nvPr/>
          </p:nvCxnSpPr>
          <p:spPr>
            <a:xfrm>
              <a:off x="6048420" y="3563474"/>
              <a:ext cx="0" cy="263535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545DA5BC-17EC-79FA-6C55-1E4EC2B10654}"/>
                </a:ext>
              </a:extLst>
            </p:cNvPr>
            <p:cNvCxnSpPr>
              <a:cxnSpLocks/>
              <a:stCxn id="50" idx="2"/>
              <a:endCxn id="47" idx="7"/>
            </p:cNvCxnSpPr>
            <p:nvPr/>
          </p:nvCxnSpPr>
          <p:spPr>
            <a:xfrm flipH="1">
              <a:off x="6132834" y="3748066"/>
              <a:ext cx="154346" cy="113909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6DB90AD5-A46A-287C-5147-614ED9DDC210}"/>
                </a:ext>
              </a:extLst>
            </p:cNvPr>
            <p:cNvCxnSpPr>
              <a:cxnSpLocks/>
              <a:stCxn id="52" idx="3"/>
              <a:endCxn id="50" idx="7"/>
            </p:cNvCxnSpPr>
            <p:nvPr/>
          </p:nvCxnSpPr>
          <p:spPr>
            <a:xfrm flipH="1">
              <a:off x="6490974" y="3385062"/>
              <a:ext cx="105223" cy="278590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46750AB1-801F-23B6-805E-F0496041592B}"/>
                </a:ext>
              </a:extLst>
            </p:cNvPr>
            <p:cNvCxnSpPr>
              <a:cxnSpLocks/>
              <a:stCxn id="52" idx="5"/>
              <a:endCxn id="51" idx="0"/>
            </p:cNvCxnSpPr>
            <p:nvPr/>
          </p:nvCxnSpPr>
          <p:spPr>
            <a:xfrm>
              <a:off x="6765025" y="3385062"/>
              <a:ext cx="44446" cy="321048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F480ECB9-F22B-B5B2-2ACA-43B063C7F265}"/>
                </a:ext>
              </a:extLst>
            </p:cNvPr>
            <p:cNvCxnSpPr>
              <a:cxnSpLocks/>
              <a:stCxn id="55" idx="3"/>
              <a:endCxn id="52" idx="7"/>
            </p:cNvCxnSpPr>
            <p:nvPr/>
          </p:nvCxnSpPr>
          <p:spPr>
            <a:xfrm flipH="1">
              <a:off x="6765025" y="2998828"/>
              <a:ext cx="349762" cy="217406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9D04BD5D-614C-16FF-CB1B-D65AADF9661B}"/>
                </a:ext>
              </a:extLst>
            </p:cNvPr>
            <p:cNvCxnSpPr>
              <a:cxnSpLocks/>
              <a:stCxn id="54" idx="6"/>
              <a:endCxn id="55" idx="1"/>
            </p:cNvCxnSpPr>
            <p:nvPr/>
          </p:nvCxnSpPr>
          <p:spPr>
            <a:xfrm>
              <a:off x="6561231" y="2628404"/>
              <a:ext cx="553556" cy="201596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133D6702-BD67-F903-44EF-52F382E4F8AC}"/>
                </a:ext>
              </a:extLst>
            </p:cNvPr>
            <p:cNvCxnSpPr>
              <a:cxnSpLocks/>
              <a:stCxn id="54" idx="4"/>
              <a:endCxn id="53" idx="7"/>
            </p:cNvCxnSpPr>
            <p:nvPr/>
          </p:nvCxnSpPr>
          <p:spPr>
            <a:xfrm>
              <a:off x="6441851" y="2747784"/>
              <a:ext cx="21346" cy="205326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A3DEF9AF-B5D2-8393-7004-C1EEC69FCDA1}"/>
                </a:ext>
              </a:extLst>
            </p:cNvPr>
            <p:cNvCxnSpPr>
              <a:cxnSpLocks/>
              <a:stCxn id="49" idx="7"/>
              <a:endCxn id="53" idx="3"/>
            </p:cNvCxnSpPr>
            <p:nvPr/>
          </p:nvCxnSpPr>
          <p:spPr>
            <a:xfrm flipV="1">
              <a:off x="6132834" y="3121938"/>
              <a:ext cx="161535" cy="237742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5C21337D-5CAF-244E-F5EC-341EA8FAA1A3}"/>
                </a:ext>
              </a:extLst>
            </p:cNvPr>
            <p:cNvCxnSpPr>
              <a:cxnSpLocks/>
              <a:stCxn id="48" idx="7"/>
              <a:endCxn id="54" idx="1"/>
            </p:cNvCxnSpPr>
            <p:nvPr/>
          </p:nvCxnSpPr>
          <p:spPr>
            <a:xfrm flipV="1">
              <a:off x="5422627" y="2543990"/>
              <a:ext cx="934810" cy="767260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D6A657A9-5911-13C9-FD64-3FA7C9D931B3}"/>
                </a:ext>
              </a:extLst>
            </p:cNvPr>
            <p:cNvCxnSpPr>
              <a:cxnSpLocks/>
              <a:stCxn id="53" idx="6"/>
              <a:endCxn id="55" idx="2"/>
            </p:cNvCxnSpPr>
            <p:nvPr/>
          </p:nvCxnSpPr>
          <p:spPr>
            <a:xfrm flipV="1">
              <a:off x="6498163" y="2914414"/>
              <a:ext cx="581658" cy="123110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E3530201-B3BC-9DE8-B8EA-79F23D955454}"/>
                </a:ext>
              </a:extLst>
            </p:cNvPr>
            <p:cNvCxnSpPr>
              <a:cxnSpLocks/>
              <a:stCxn id="56" idx="4"/>
              <a:endCxn id="57" idx="0"/>
            </p:cNvCxnSpPr>
            <p:nvPr/>
          </p:nvCxnSpPr>
          <p:spPr>
            <a:xfrm>
              <a:off x="5198922" y="1558836"/>
              <a:ext cx="55013" cy="455888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4E880A08-8482-71FE-67EC-4AA0178777EF}"/>
                </a:ext>
              </a:extLst>
            </p:cNvPr>
            <p:cNvCxnSpPr>
              <a:cxnSpLocks/>
              <a:stCxn id="58" idx="2"/>
              <a:endCxn id="57" idx="6"/>
            </p:cNvCxnSpPr>
            <p:nvPr/>
          </p:nvCxnSpPr>
          <p:spPr>
            <a:xfrm flipH="1">
              <a:off x="5373315" y="2070419"/>
              <a:ext cx="218172" cy="63685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5D4A5322-F7DD-6EB7-4CC7-6FED05564D7F}"/>
                </a:ext>
              </a:extLst>
            </p:cNvPr>
            <p:cNvCxnSpPr>
              <a:cxnSpLocks/>
              <a:stCxn id="60" idx="3"/>
              <a:endCxn id="58" idx="7"/>
            </p:cNvCxnSpPr>
            <p:nvPr/>
          </p:nvCxnSpPr>
          <p:spPr>
            <a:xfrm flipH="1">
              <a:off x="5795281" y="1727326"/>
              <a:ext cx="562156" cy="258679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2A5CB91C-FFCC-A8DC-5C6B-F31A1D16CE52}"/>
                </a:ext>
              </a:extLst>
            </p:cNvPr>
            <p:cNvCxnSpPr>
              <a:cxnSpLocks/>
              <a:stCxn id="61" idx="3"/>
              <a:endCxn id="58" idx="6"/>
            </p:cNvCxnSpPr>
            <p:nvPr/>
          </p:nvCxnSpPr>
          <p:spPr>
            <a:xfrm flipH="1">
              <a:off x="5830247" y="1900046"/>
              <a:ext cx="912455" cy="170373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5757707A-9124-404A-B500-9954F63A7F73}"/>
                </a:ext>
              </a:extLst>
            </p:cNvPr>
            <p:cNvCxnSpPr>
              <a:cxnSpLocks/>
              <a:stCxn id="61" idx="1"/>
              <a:endCxn id="60" idx="6"/>
            </p:cNvCxnSpPr>
            <p:nvPr/>
          </p:nvCxnSpPr>
          <p:spPr>
            <a:xfrm flipH="1" flipV="1">
              <a:off x="6561231" y="1642912"/>
              <a:ext cx="181471" cy="88306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4E4F6785-76E1-4580-2974-4459BD2A68EA}"/>
                </a:ext>
              </a:extLst>
            </p:cNvPr>
            <p:cNvCxnSpPr>
              <a:cxnSpLocks/>
              <a:stCxn id="59" idx="6"/>
              <a:endCxn id="60" idx="2"/>
            </p:cNvCxnSpPr>
            <p:nvPr/>
          </p:nvCxnSpPr>
          <p:spPr>
            <a:xfrm>
              <a:off x="5929040" y="1642912"/>
              <a:ext cx="393431" cy="0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D5A2B68F-E9B6-BEEB-7F59-49ECBF834A27}"/>
                </a:ext>
              </a:extLst>
            </p:cNvPr>
            <p:cNvCxnSpPr>
              <a:cxnSpLocks/>
              <a:stCxn id="62" idx="6"/>
              <a:endCxn id="60" idx="0"/>
            </p:cNvCxnSpPr>
            <p:nvPr/>
          </p:nvCxnSpPr>
          <p:spPr>
            <a:xfrm>
              <a:off x="6205652" y="1320076"/>
              <a:ext cx="236199" cy="203456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7F558DBC-D0AC-4270-B204-CF1108764410}"/>
                </a:ext>
              </a:extLst>
            </p:cNvPr>
            <p:cNvCxnSpPr>
              <a:cxnSpLocks/>
              <a:stCxn id="56" idx="6"/>
              <a:endCxn id="62" idx="2"/>
            </p:cNvCxnSpPr>
            <p:nvPr/>
          </p:nvCxnSpPr>
          <p:spPr>
            <a:xfrm flipV="1">
              <a:off x="5318302" y="1320076"/>
              <a:ext cx="648590" cy="119380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EDBF480F-9B04-98E3-E7A7-E9A407857AA4}"/>
                </a:ext>
              </a:extLst>
            </p:cNvPr>
            <p:cNvCxnSpPr>
              <a:cxnSpLocks/>
              <a:stCxn id="56" idx="5"/>
              <a:endCxn id="59" idx="2"/>
            </p:cNvCxnSpPr>
            <p:nvPr/>
          </p:nvCxnSpPr>
          <p:spPr>
            <a:xfrm>
              <a:off x="5283336" y="1523870"/>
              <a:ext cx="406944" cy="119042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C68D3DDC-B60B-0781-91C7-44B232011C6F}"/>
                </a:ext>
              </a:extLst>
            </p:cNvPr>
            <p:cNvCxnSpPr>
              <a:cxnSpLocks/>
              <a:stCxn id="59" idx="4"/>
              <a:endCxn id="58" idx="0"/>
            </p:cNvCxnSpPr>
            <p:nvPr/>
          </p:nvCxnSpPr>
          <p:spPr>
            <a:xfrm flipH="1">
              <a:off x="5710867" y="1762292"/>
              <a:ext cx="98793" cy="188747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BF9BF4CD-2618-48A4-B90A-3608877412B2}"/>
                </a:ext>
              </a:extLst>
            </p:cNvPr>
            <p:cNvCxnSpPr>
              <a:cxnSpLocks/>
              <a:stCxn id="62" idx="3"/>
              <a:endCxn id="59" idx="0"/>
            </p:cNvCxnSpPr>
            <p:nvPr/>
          </p:nvCxnSpPr>
          <p:spPr>
            <a:xfrm flipH="1">
              <a:off x="5809660" y="1404490"/>
              <a:ext cx="192198" cy="119042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A02854EB-EEF7-6BDF-0C51-AEEE1DDBBCDA}"/>
                </a:ext>
              </a:extLst>
            </p:cNvPr>
            <p:cNvCxnSpPr>
              <a:cxnSpLocks/>
              <a:stCxn id="53" idx="5"/>
              <a:endCxn id="52" idx="1"/>
            </p:cNvCxnSpPr>
            <p:nvPr/>
          </p:nvCxnSpPr>
          <p:spPr>
            <a:xfrm>
              <a:off x="6463197" y="3121938"/>
              <a:ext cx="133000" cy="94296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23081D35-3E8E-D875-D83B-31321D31D3E2}"/>
                </a:ext>
              </a:extLst>
            </p:cNvPr>
            <p:cNvCxnSpPr>
              <a:cxnSpLocks/>
              <a:stCxn id="48" idx="0"/>
              <a:endCxn id="57" idx="4"/>
            </p:cNvCxnSpPr>
            <p:nvPr/>
          </p:nvCxnSpPr>
          <p:spPr>
            <a:xfrm flipH="1" flipV="1">
              <a:off x="5253935" y="2253484"/>
              <a:ext cx="84278" cy="1022800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0AA45606-B9E7-485D-AD89-ACFCEEB3EE5B}"/>
                </a:ext>
              </a:extLst>
            </p:cNvPr>
            <p:cNvCxnSpPr>
              <a:cxnSpLocks/>
              <a:stCxn id="43" idx="1"/>
              <a:endCxn id="35" idx="5"/>
            </p:cNvCxnSpPr>
            <p:nvPr/>
          </p:nvCxnSpPr>
          <p:spPr>
            <a:xfrm flipH="1" flipV="1">
              <a:off x="2200234" y="2223094"/>
              <a:ext cx="1240356" cy="771906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E237F2D9-0B35-E15C-6505-EC16D1FE27C5}"/>
                </a:ext>
              </a:extLst>
            </p:cNvPr>
            <p:cNvCxnSpPr>
              <a:cxnSpLocks/>
              <a:stCxn id="34" idx="2"/>
              <a:endCxn id="33" idx="6"/>
            </p:cNvCxnSpPr>
            <p:nvPr/>
          </p:nvCxnSpPr>
          <p:spPr>
            <a:xfrm flipH="1" flipV="1">
              <a:off x="1629808" y="1815758"/>
              <a:ext cx="853973" cy="86702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D384B875-2B43-5623-675D-8AA10AE1A39C}"/>
                </a:ext>
              </a:extLst>
            </p:cNvPr>
            <p:cNvCxnSpPr>
              <a:cxnSpLocks/>
              <a:stCxn id="55" idx="4"/>
              <a:endCxn id="51" idx="7"/>
            </p:cNvCxnSpPr>
            <p:nvPr/>
          </p:nvCxnSpPr>
          <p:spPr>
            <a:xfrm flipH="1">
              <a:off x="6893885" y="3033794"/>
              <a:ext cx="305316" cy="707282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419093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30" grpId="0"/>
      <p:bldP spid="3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5CE207C-BF1B-137C-B6DF-99105059ACE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EA52142-B236-4FFD-904E-975F88B8D5CE}" type="slidenum">
              <a:rPr lang="en-US" smtClean="0"/>
              <a:t>13</a:t>
            </a:fld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6D82236-3993-2FB1-493A-0E1B03CC0650}"/>
              </a:ext>
            </a:extLst>
          </p:cNvPr>
          <p:cNvGrpSpPr/>
          <p:nvPr/>
        </p:nvGrpSpPr>
        <p:grpSpPr>
          <a:xfrm>
            <a:off x="2742002" y="2850719"/>
            <a:ext cx="3659995" cy="1342339"/>
            <a:chOff x="2182866" y="2457854"/>
            <a:chExt cx="4408561" cy="1616883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D7E94D25-F74F-9CE6-A2BF-A6D470EDC6C8}"/>
                </a:ext>
              </a:extLst>
            </p:cNvPr>
            <p:cNvSpPr/>
            <p:nvPr/>
          </p:nvSpPr>
          <p:spPr>
            <a:xfrm>
              <a:off x="5072605" y="2457854"/>
              <a:ext cx="540879" cy="511173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vi-VN" b="1"/>
                <a:t>1</a:t>
              </a:r>
              <a:endParaRPr lang="en-US" b="1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E3744BC9-C243-23A4-70CE-E220679F6C84}"/>
                </a:ext>
              </a:extLst>
            </p:cNvPr>
            <p:cNvSpPr/>
            <p:nvPr/>
          </p:nvSpPr>
          <p:spPr>
            <a:xfrm>
              <a:off x="3278849" y="3429000"/>
              <a:ext cx="540879" cy="511173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vi-VN" b="1"/>
                <a:t>1</a:t>
              </a:r>
              <a:endParaRPr lang="en-US" b="1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4549F9BF-B372-4DBB-0D6A-90503E4A87E0}"/>
                </a:ext>
              </a:extLst>
            </p:cNvPr>
            <p:cNvSpPr/>
            <p:nvPr/>
          </p:nvSpPr>
          <p:spPr>
            <a:xfrm>
              <a:off x="2182866" y="3282743"/>
              <a:ext cx="540879" cy="511173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vi-VN" b="1"/>
                <a:t>1</a:t>
              </a:r>
              <a:endParaRPr lang="en-US" b="1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F313DBB4-CE29-1414-789E-B4F89C143DD7}"/>
                </a:ext>
              </a:extLst>
            </p:cNvPr>
            <p:cNvSpPr/>
            <p:nvPr/>
          </p:nvSpPr>
          <p:spPr>
            <a:xfrm>
              <a:off x="2890370" y="2457854"/>
              <a:ext cx="540879" cy="511173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vi-VN" b="1"/>
                <a:t>1</a:t>
              </a:r>
              <a:endParaRPr lang="en-US" b="1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2B80A6F-8BB7-9CFC-1673-BB3DC7C8977C}"/>
                </a:ext>
              </a:extLst>
            </p:cNvPr>
            <p:cNvSpPr/>
            <p:nvPr/>
          </p:nvSpPr>
          <p:spPr>
            <a:xfrm>
              <a:off x="4837833" y="3563564"/>
              <a:ext cx="540879" cy="511173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vi-VN" b="1"/>
                <a:t>1</a:t>
              </a:r>
              <a:endParaRPr lang="en-US" b="1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C7BB8ADF-F955-24A8-1A97-290F14BB6AED}"/>
                </a:ext>
              </a:extLst>
            </p:cNvPr>
            <p:cNvSpPr/>
            <p:nvPr/>
          </p:nvSpPr>
          <p:spPr>
            <a:xfrm>
              <a:off x="6050548" y="2811291"/>
              <a:ext cx="540879" cy="511173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vi-VN" b="1"/>
                <a:t>1</a:t>
              </a:r>
              <a:endParaRPr lang="en-US" b="1"/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CA5A427E-6A81-73D7-1E14-D045B71770E4}"/>
                </a:ext>
              </a:extLst>
            </p:cNvPr>
            <p:cNvCxnSpPr>
              <a:stCxn id="8" idx="6"/>
              <a:endCxn id="5" idx="2"/>
            </p:cNvCxnSpPr>
            <p:nvPr/>
          </p:nvCxnSpPr>
          <p:spPr>
            <a:xfrm>
              <a:off x="3431249" y="2713441"/>
              <a:ext cx="1641356" cy="0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E80D557A-BC1C-672B-C4B0-D46B3AF33154}"/>
                </a:ext>
              </a:extLst>
            </p:cNvPr>
            <p:cNvCxnSpPr>
              <a:cxnSpLocks/>
              <a:stCxn id="8" idx="3"/>
              <a:endCxn id="7" idx="7"/>
            </p:cNvCxnSpPr>
            <p:nvPr/>
          </p:nvCxnSpPr>
          <p:spPr>
            <a:xfrm flipH="1">
              <a:off x="2644535" y="2894167"/>
              <a:ext cx="325045" cy="463436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F33B763-0E59-E890-D387-2234A8EFCED2}"/>
                </a:ext>
              </a:extLst>
            </p:cNvPr>
            <p:cNvCxnSpPr>
              <a:cxnSpLocks/>
              <a:stCxn id="8" idx="5"/>
            </p:cNvCxnSpPr>
            <p:nvPr/>
          </p:nvCxnSpPr>
          <p:spPr>
            <a:xfrm>
              <a:off x="3352039" y="2894167"/>
              <a:ext cx="269335" cy="669397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E339F10-ACEA-9606-A9DD-82936D3CAB68}"/>
                </a:ext>
              </a:extLst>
            </p:cNvPr>
            <p:cNvCxnSpPr>
              <a:cxnSpLocks/>
              <a:stCxn id="7" idx="6"/>
              <a:endCxn id="6" idx="2"/>
            </p:cNvCxnSpPr>
            <p:nvPr/>
          </p:nvCxnSpPr>
          <p:spPr>
            <a:xfrm>
              <a:off x="2723745" y="3538330"/>
              <a:ext cx="555104" cy="146257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5CB7B56D-D858-1D59-19E7-4352E520D333}"/>
                </a:ext>
              </a:extLst>
            </p:cNvPr>
            <p:cNvCxnSpPr>
              <a:cxnSpLocks/>
              <a:stCxn id="6" idx="6"/>
              <a:endCxn id="9" idx="2"/>
            </p:cNvCxnSpPr>
            <p:nvPr/>
          </p:nvCxnSpPr>
          <p:spPr>
            <a:xfrm>
              <a:off x="3819728" y="3684587"/>
              <a:ext cx="1018105" cy="134564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A051DAC-B16F-D901-37D9-6340A480B08D}"/>
                </a:ext>
              </a:extLst>
            </p:cNvPr>
            <p:cNvCxnSpPr>
              <a:cxnSpLocks/>
              <a:stCxn id="9" idx="0"/>
              <a:endCxn id="5" idx="4"/>
            </p:cNvCxnSpPr>
            <p:nvPr/>
          </p:nvCxnSpPr>
          <p:spPr>
            <a:xfrm flipV="1">
              <a:off x="5108273" y="2969027"/>
              <a:ext cx="234772" cy="594537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5B38C07-4F85-1F58-F923-CC116749F357}"/>
                </a:ext>
              </a:extLst>
            </p:cNvPr>
            <p:cNvCxnSpPr>
              <a:cxnSpLocks/>
              <a:stCxn id="9" idx="6"/>
              <a:endCxn id="10" idx="3"/>
            </p:cNvCxnSpPr>
            <p:nvPr/>
          </p:nvCxnSpPr>
          <p:spPr>
            <a:xfrm flipV="1">
              <a:off x="5378712" y="3247604"/>
              <a:ext cx="751046" cy="571547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97B2CBA4-3C41-60D7-CA9B-781E11AD1F30}"/>
                </a:ext>
              </a:extLst>
            </p:cNvPr>
            <p:cNvCxnSpPr>
              <a:cxnSpLocks/>
              <a:stCxn id="5" idx="6"/>
              <a:endCxn id="10" idx="1"/>
            </p:cNvCxnSpPr>
            <p:nvPr/>
          </p:nvCxnSpPr>
          <p:spPr>
            <a:xfrm>
              <a:off x="5613484" y="2713441"/>
              <a:ext cx="516274" cy="172710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A8B74E0-EBDD-1DFE-0CD6-634B30480469}"/>
              </a:ext>
            </a:extLst>
          </p:cNvPr>
          <p:cNvCxnSpPr/>
          <p:nvPr/>
        </p:nvCxnSpPr>
        <p:spPr>
          <a:xfrm flipH="1">
            <a:off x="4380260" y="2397418"/>
            <a:ext cx="214008" cy="2217906"/>
          </a:xfrm>
          <a:prstGeom prst="line">
            <a:avLst/>
          </a:prstGeom>
          <a:ln w="38100" cap="flat" cmpd="sng" algn="ctr">
            <a:solidFill>
              <a:srgbClr val="00B05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95FA8B54-3F79-69D0-BF7C-FD9000B8DC9C}"/>
              </a:ext>
            </a:extLst>
          </p:cNvPr>
          <p:cNvSpPr txBox="1"/>
          <p:nvPr/>
        </p:nvSpPr>
        <p:spPr>
          <a:xfrm>
            <a:off x="1113550" y="858846"/>
            <a:ext cx="65334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vi-VN" sz="1600" b="1"/>
              <a:t>Desire</a:t>
            </a:r>
          </a:p>
          <a:p>
            <a:pPr marL="457200" indent="-169863">
              <a:buFont typeface="Arial" panose="020B0604020202020204" pitchFamily="34" charset="0"/>
              <a:buChar char="•"/>
            </a:pPr>
            <a:r>
              <a:rPr lang="vi-VN" sz="1600"/>
              <a:t>Maximize the number of edges within cluster.</a:t>
            </a:r>
          </a:p>
          <a:p>
            <a:pPr marL="457200" indent="-169863">
              <a:buFont typeface="Arial" panose="020B0604020202020204" pitchFamily="34" charset="0"/>
              <a:buChar char="•"/>
            </a:pPr>
            <a:r>
              <a:rPr lang="vi-VN" sz="1600"/>
              <a:t>Minimize the number of edges between two clusters.</a:t>
            </a:r>
          </a:p>
        </p:txBody>
      </p: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60731CC6-06B5-B2D6-BA1D-2E4233DE72B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What make a good cluster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465AC298-802F-A1D9-97FC-254ADEE05D82}"/>
              </a:ext>
            </a:extLst>
          </p:cNvPr>
          <p:cNvSpPr/>
          <p:nvPr/>
        </p:nvSpPr>
        <p:spPr>
          <a:xfrm>
            <a:off x="2617669" y="2747532"/>
            <a:ext cx="1735743" cy="1700319"/>
          </a:xfrm>
          <a:prstGeom prst="ellipse">
            <a:avLst/>
          </a:prstGeom>
          <a:noFill/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51B3BF8-2A94-6188-394E-864BC1FE8577}"/>
              </a:ext>
            </a:extLst>
          </p:cNvPr>
          <p:cNvSpPr/>
          <p:nvPr/>
        </p:nvSpPr>
        <p:spPr>
          <a:xfrm>
            <a:off x="4670930" y="2654309"/>
            <a:ext cx="1799187" cy="1762468"/>
          </a:xfrm>
          <a:prstGeom prst="ellipse">
            <a:avLst/>
          </a:prstGeom>
          <a:noFill/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0520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uiExpand="1" build="p"/>
      <p:bldP spid="2" grpId="0" animBg="1"/>
      <p:bldP spid="2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7D4D2DF-2077-B3DB-F0C5-578E2703575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EA52142-B236-4FFD-904E-975F88B8D5CE}" type="slidenum">
              <a:rPr lang="en-US" smtClean="0"/>
              <a:t>14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6E54FB-625C-E877-9CE3-8E1014C03427}"/>
              </a:ext>
            </a:extLst>
          </p:cNvPr>
          <p:cNvSpPr txBox="1"/>
          <p:nvPr/>
        </p:nvSpPr>
        <p:spPr>
          <a:xfrm>
            <a:off x="1222038" y="838130"/>
            <a:ext cx="65334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vi-VN" sz="1600"/>
              <a:t>Suppose that quality of the cluster A is evaluated by function </a:t>
            </a:r>
            <a:r>
              <a:rPr lang="vi-VN" sz="1600" i="1"/>
              <a:t>cut(A) </a:t>
            </a:r>
            <a:r>
              <a:rPr lang="vi-VN" sz="1600"/>
              <a:t>of the “edge cut” of the cluster.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vi-VN" sz="1600"/>
              <a:t>“Edge cut” is a set of edges that has only one node in the cluster.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1F1519E-E01C-18DC-3689-7D738B4BF7F4}"/>
                  </a:ext>
                </a:extLst>
              </p:cNvPr>
              <p:cNvSpPr txBox="1"/>
              <p:nvPr/>
            </p:nvSpPr>
            <p:spPr>
              <a:xfrm>
                <a:off x="2202747" y="1947450"/>
                <a:ext cx="4572000" cy="7005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𝒄𝒖𝒕</m:t>
                      </m:r>
                      <m:d>
                        <m:dPr>
                          <m:ctrlPr>
                            <a:rPr lang="en-US" sz="2000" b="1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</m:d>
                      <m:r>
                        <a:rPr lang="en-US" sz="2000" b="0" i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sz="2000" b="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sz="2000" b="0" i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𝑨</m:t>
                          </m:r>
                          <m:r>
                            <a:rPr lang="en-US" sz="2000" b="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𝒋</m:t>
                          </m:r>
                          <m:r>
                            <a:rPr lang="en-US" sz="2000" b="0" i="0">
                              <a:latin typeface="Cambria Math" panose="02040503050406030204" pitchFamily="18" charset="0"/>
                            </a:rPr>
                            <m:t>∉</m:t>
                          </m:r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𝑨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000" b="1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𝒊𝒋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1F1519E-E01C-18DC-3689-7D738B4BF7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2747" y="1947450"/>
                <a:ext cx="4572000" cy="70057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C256AE8C-809A-B434-C480-419BFC7D06AC}"/>
              </a:ext>
            </a:extLst>
          </p:cNvPr>
          <p:cNvGrpSpPr/>
          <p:nvPr/>
        </p:nvGrpSpPr>
        <p:grpSpPr>
          <a:xfrm>
            <a:off x="1827604" y="3296027"/>
            <a:ext cx="3659995" cy="1342339"/>
            <a:chOff x="2182866" y="2457854"/>
            <a:chExt cx="4408561" cy="1616883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FF4D324-895F-5F8C-49FA-01B05A37CAB7}"/>
                </a:ext>
              </a:extLst>
            </p:cNvPr>
            <p:cNvSpPr/>
            <p:nvPr/>
          </p:nvSpPr>
          <p:spPr>
            <a:xfrm>
              <a:off x="5072605" y="2457854"/>
              <a:ext cx="540879" cy="511173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vi-VN" b="1"/>
                <a:t>1</a:t>
              </a:r>
              <a:endParaRPr lang="en-US" b="1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AFD681E-716E-A624-31D9-AC94A1CAA424}"/>
                </a:ext>
              </a:extLst>
            </p:cNvPr>
            <p:cNvSpPr/>
            <p:nvPr/>
          </p:nvSpPr>
          <p:spPr>
            <a:xfrm>
              <a:off x="3278849" y="3429000"/>
              <a:ext cx="540879" cy="511173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vi-VN" b="1"/>
                <a:t>1</a:t>
              </a:r>
              <a:endParaRPr lang="en-US" b="1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BD12A5A-EC18-A6B8-9DFE-A22A6AB587A9}"/>
                </a:ext>
              </a:extLst>
            </p:cNvPr>
            <p:cNvSpPr/>
            <p:nvPr/>
          </p:nvSpPr>
          <p:spPr>
            <a:xfrm>
              <a:off x="2182866" y="3282743"/>
              <a:ext cx="540879" cy="511173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vi-VN" b="1"/>
                <a:t>1</a:t>
              </a:r>
              <a:endParaRPr lang="en-US" b="1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F2DE0C2-02C5-5CE3-06B7-80504CB375F6}"/>
                </a:ext>
              </a:extLst>
            </p:cNvPr>
            <p:cNvSpPr/>
            <p:nvPr/>
          </p:nvSpPr>
          <p:spPr>
            <a:xfrm>
              <a:off x="2890370" y="2457854"/>
              <a:ext cx="540879" cy="511173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vi-VN" b="1"/>
                <a:t>1</a:t>
              </a:r>
              <a:endParaRPr lang="en-US" b="1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D1A08933-AB6E-12EF-AAB9-6F56DD58C09C}"/>
                </a:ext>
              </a:extLst>
            </p:cNvPr>
            <p:cNvSpPr/>
            <p:nvPr/>
          </p:nvSpPr>
          <p:spPr>
            <a:xfrm>
              <a:off x="4837833" y="3563564"/>
              <a:ext cx="540879" cy="511173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vi-VN" b="1"/>
                <a:t>1</a:t>
              </a:r>
              <a:endParaRPr lang="en-US" b="1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9F50CCCB-7D2B-0390-6D46-D50FA20F5F9B}"/>
                </a:ext>
              </a:extLst>
            </p:cNvPr>
            <p:cNvSpPr/>
            <p:nvPr/>
          </p:nvSpPr>
          <p:spPr>
            <a:xfrm>
              <a:off x="6050548" y="2811291"/>
              <a:ext cx="540879" cy="511173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vi-VN" b="1"/>
                <a:t>1</a:t>
              </a:r>
              <a:endParaRPr lang="en-US" b="1"/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EF1AE637-9AB4-D88F-2B69-0653A4AAF785}"/>
                </a:ext>
              </a:extLst>
            </p:cNvPr>
            <p:cNvCxnSpPr>
              <a:stCxn id="14" idx="6"/>
              <a:endCxn id="11" idx="2"/>
            </p:cNvCxnSpPr>
            <p:nvPr/>
          </p:nvCxnSpPr>
          <p:spPr>
            <a:xfrm>
              <a:off x="3431249" y="2713441"/>
              <a:ext cx="1641356" cy="0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95686813-0D84-C388-374B-536F222F9587}"/>
                </a:ext>
              </a:extLst>
            </p:cNvPr>
            <p:cNvCxnSpPr>
              <a:cxnSpLocks/>
              <a:stCxn id="14" idx="3"/>
              <a:endCxn id="13" idx="7"/>
            </p:cNvCxnSpPr>
            <p:nvPr/>
          </p:nvCxnSpPr>
          <p:spPr>
            <a:xfrm flipH="1">
              <a:off x="2644535" y="2894167"/>
              <a:ext cx="325045" cy="463436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A36D8E4-BF81-B385-CA55-029D414FB4AB}"/>
                </a:ext>
              </a:extLst>
            </p:cNvPr>
            <p:cNvCxnSpPr>
              <a:cxnSpLocks/>
              <a:stCxn id="14" idx="5"/>
            </p:cNvCxnSpPr>
            <p:nvPr/>
          </p:nvCxnSpPr>
          <p:spPr>
            <a:xfrm>
              <a:off x="3352039" y="2894167"/>
              <a:ext cx="269335" cy="669397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B2EB3F3F-19B8-8664-0A41-63117BA53BFE}"/>
                </a:ext>
              </a:extLst>
            </p:cNvPr>
            <p:cNvCxnSpPr>
              <a:cxnSpLocks/>
              <a:stCxn id="13" idx="6"/>
              <a:endCxn id="12" idx="2"/>
            </p:cNvCxnSpPr>
            <p:nvPr/>
          </p:nvCxnSpPr>
          <p:spPr>
            <a:xfrm>
              <a:off x="2723745" y="3538330"/>
              <a:ext cx="555104" cy="146257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A27323E6-C21F-AE33-1568-8B281EFDD482}"/>
                </a:ext>
              </a:extLst>
            </p:cNvPr>
            <p:cNvCxnSpPr>
              <a:cxnSpLocks/>
              <a:stCxn id="12" idx="6"/>
              <a:endCxn id="15" idx="2"/>
            </p:cNvCxnSpPr>
            <p:nvPr/>
          </p:nvCxnSpPr>
          <p:spPr>
            <a:xfrm>
              <a:off x="3819728" y="3684587"/>
              <a:ext cx="1018105" cy="134564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894E7C8C-7C9D-7069-D877-0E3EDCA11D8C}"/>
                </a:ext>
              </a:extLst>
            </p:cNvPr>
            <p:cNvCxnSpPr>
              <a:cxnSpLocks/>
              <a:stCxn id="15" idx="0"/>
              <a:endCxn id="11" idx="4"/>
            </p:cNvCxnSpPr>
            <p:nvPr/>
          </p:nvCxnSpPr>
          <p:spPr>
            <a:xfrm flipV="1">
              <a:off x="5108273" y="2969027"/>
              <a:ext cx="234772" cy="594537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24E9B548-A545-3827-492D-E6E2E6994D16}"/>
                </a:ext>
              </a:extLst>
            </p:cNvPr>
            <p:cNvCxnSpPr>
              <a:cxnSpLocks/>
              <a:stCxn id="15" idx="6"/>
              <a:endCxn id="16" idx="3"/>
            </p:cNvCxnSpPr>
            <p:nvPr/>
          </p:nvCxnSpPr>
          <p:spPr>
            <a:xfrm flipV="1">
              <a:off x="5378712" y="3247604"/>
              <a:ext cx="751046" cy="571547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586378F5-808A-B7C8-F653-D3B90E090CB3}"/>
                </a:ext>
              </a:extLst>
            </p:cNvPr>
            <p:cNvCxnSpPr>
              <a:cxnSpLocks/>
              <a:stCxn id="11" idx="6"/>
              <a:endCxn id="16" idx="1"/>
            </p:cNvCxnSpPr>
            <p:nvPr/>
          </p:nvCxnSpPr>
          <p:spPr>
            <a:xfrm>
              <a:off x="5613484" y="2713441"/>
              <a:ext cx="516274" cy="172710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9587E10-9CA3-4B25-49B8-2BA9EADC7929}"/>
              </a:ext>
            </a:extLst>
          </p:cNvPr>
          <p:cNvCxnSpPr/>
          <p:nvPr/>
        </p:nvCxnSpPr>
        <p:spPr>
          <a:xfrm flipH="1">
            <a:off x="3465862" y="2842726"/>
            <a:ext cx="214008" cy="2217906"/>
          </a:xfrm>
          <a:prstGeom prst="line">
            <a:avLst/>
          </a:prstGeom>
          <a:ln w="38100" cap="flat" cmpd="sng" algn="ctr">
            <a:solidFill>
              <a:srgbClr val="00B05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E2255D46-3CB5-FD23-5C85-9CC16AB8DEEB}"/>
              </a:ext>
            </a:extLst>
          </p:cNvPr>
          <p:cNvSpPr/>
          <p:nvPr/>
        </p:nvSpPr>
        <p:spPr>
          <a:xfrm>
            <a:off x="1672499" y="3130691"/>
            <a:ext cx="1735743" cy="1700319"/>
          </a:xfrm>
          <a:prstGeom prst="ellipse">
            <a:avLst/>
          </a:prstGeom>
          <a:noFill/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C70922D-F3A8-BD90-8B29-8CA0AD9BB4FE}"/>
                  </a:ext>
                </a:extLst>
              </p:cNvPr>
              <p:cNvSpPr txBox="1"/>
              <p:nvPr/>
            </p:nvSpPr>
            <p:spPr>
              <a:xfrm>
                <a:off x="5850450" y="3696738"/>
                <a:ext cx="139159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𝒄𝒖𝒕</m:t>
                      </m:r>
                      <m:d>
                        <m:d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</m:d>
                      <m:r>
                        <a:rPr lang="en-US" b="1" i="1">
                          <a:latin typeface="Cambria Math" panose="02040503050406030204" pitchFamily="18" charset="0"/>
                        </a:rPr>
                        <m:t> = 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vi-VN" sz="1600" b="1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C70922D-F3A8-BD90-8B29-8CA0AD9BB4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0450" y="3696738"/>
                <a:ext cx="1391597" cy="307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D7BC8305-6E12-6353-6A6E-854F84CB054E}"/>
              </a:ext>
            </a:extLst>
          </p:cNvPr>
          <p:cNvSpPr txBox="1"/>
          <p:nvPr/>
        </p:nvSpPr>
        <p:spPr>
          <a:xfrm>
            <a:off x="1762346" y="2949461"/>
            <a:ext cx="4735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600" b="1"/>
              <a:t>A</a:t>
            </a:r>
          </a:p>
        </p:txBody>
      </p:sp>
      <p:sp>
        <p:nvSpPr>
          <p:cNvPr id="29" name="Title 5">
            <a:extLst>
              <a:ext uri="{FF2B5EF4-FFF2-40B4-BE49-F238E27FC236}">
                <a16:creationId xmlns:a16="http://schemas.microsoft.com/office/drawing/2014/main" id="{86EF2680-DD99-1099-D610-C119A8FE26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8618" y="194851"/>
            <a:ext cx="2337745" cy="435813"/>
          </a:xfrm>
        </p:spPr>
        <p:txBody>
          <a:bodyPr/>
          <a:lstStyle/>
          <a:p>
            <a:pPr algn="l"/>
            <a:r>
              <a:rPr lang="vi-VN" sz="18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Approach 1:</a:t>
            </a:r>
            <a:endParaRPr lang="en-US" sz="1800" b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0" name="Footer Placeholder 29">
            <a:extLst>
              <a:ext uri="{FF2B5EF4-FFF2-40B4-BE49-F238E27FC236}">
                <a16:creationId xmlns:a16="http://schemas.microsoft.com/office/drawing/2014/main" id="{9A3796C4-D6D4-E9CD-0354-E8E3CB5DCAE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What make a good cluster</a:t>
            </a:r>
          </a:p>
        </p:txBody>
      </p:sp>
    </p:spTree>
    <p:extLst>
      <p:ext uri="{BB962C8B-B14F-4D97-AF65-F5344CB8AC3E}">
        <p14:creationId xmlns:p14="http://schemas.microsoft.com/office/powerpoint/2010/main" val="18188011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9" grpId="0"/>
      <p:bldP spid="26" grpId="0" animBg="1"/>
      <p:bldP spid="27" grpId="0"/>
      <p:bldP spid="2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2B63E25-442F-4EAB-78B2-53942530729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EA52142-B236-4FFD-904E-975F88B8D5CE}" type="slidenum">
              <a:rPr lang="en-US" smtClean="0"/>
              <a:t>15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17160E-16AF-3187-C975-E137FAABEF30}"/>
              </a:ext>
            </a:extLst>
          </p:cNvPr>
          <p:cNvSpPr txBox="1"/>
          <p:nvPr/>
        </p:nvSpPr>
        <p:spPr>
          <a:xfrm>
            <a:off x="1229788" y="448231"/>
            <a:ext cx="65334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vi-VN" sz="1600" b="1"/>
              <a:t>So</a:t>
            </a:r>
            <a:r>
              <a:rPr lang="en-US" sz="1600" b="1"/>
              <a:t>:</a:t>
            </a:r>
            <a:r>
              <a:rPr lang="vi-VN" sz="1600" b="1"/>
              <a:t> </a:t>
            </a:r>
            <a:r>
              <a:rPr lang="en-US" sz="1600"/>
              <a:t>The quality of the cluster is total sum of weight of edge with one node outside of the cluster</a:t>
            </a:r>
            <a:endParaRPr lang="vi-VN" sz="160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600" b="1"/>
              <a:t>Degenerate case</a:t>
            </a:r>
            <a:r>
              <a:rPr lang="vi-VN" sz="1600" b="1"/>
              <a:t>: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DE0FCC9-3FFA-39C0-FC74-6541660DF505}"/>
              </a:ext>
            </a:extLst>
          </p:cNvPr>
          <p:cNvGrpSpPr/>
          <p:nvPr/>
        </p:nvGrpSpPr>
        <p:grpSpPr>
          <a:xfrm>
            <a:off x="2719368" y="1615926"/>
            <a:ext cx="3531572" cy="1239923"/>
            <a:chOff x="1789893" y="2202393"/>
            <a:chExt cx="5328760" cy="1870910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F226B0C-6AB4-44F3-1A03-3C1620598220}"/>
                </a:ext>
              </a:extLst>
            </p:cNvPr>
            <p:cNvSpPr/>
            <p:nvPr/>
          </p:nvSpPr>
          <p:spPr>
            <a:xfrm>
              <a:off x="4936418" y="2456420"/>
              <a:ext cx="540879" cy="511173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vi-VN" b="1"/>
                <a:t>1</a:t>
              </a:r>
              <a:endParaRPr lang="en-US" b="1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E9F52AE4-F329-D1F0-5691-4D007C86CBFA}"/>
                </a:ext>
              </a:extLst>
            </p:cNvPr>
            <p:cNvSpPr/>
            <p:nvPr/>
          </p:nvSpPr>
          <p:spPr>
            <a:xfrm>
              <a:off x="3278849" y="3429000"/>
              <a:ext cx="540879" cy="511173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vi-VN" b="1"/>
                <a:t>1</a:t>
              </a:r>
              <a:endParaRPr lang="en-US" b="1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EBC53FD-7113-92EF-8D13-065566119F79}"/>
                </a:ext>
              </a:extLst>
            </p:cNvPr>
            <p:cNvSpPr/>
            <p:nvPr/>
          </p:nvSpPr>
          <p:spPr>
            <a:xfrm>
              <a:off x="2060332" y="3562130"/>
              <a:ext cx="540879" cy="511173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vi-VN" b="1"/>
                <a:t>1</a:t>
              </a:r>
              <a:endParaRPr lang="en-US" b="1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20C9009-D231-AF4F-0EF5-380658362C98}"/>
                </a:ext>
              </a:extLst>
            </p:cNvPr>
            <p:cNvSpPr/>
            <p:nvPr/>
          </p:nvSpPr>
          <p:spPr>
            <a:xfrm>
              <a:off x="2890370" y="2457854"/>
              <a:ext cx="540879" cy="511173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vi-VN" b="1"/>
                <a:t>1</a:t>
              </a:r>
              <a:endParaRPr lang="en-US" b="1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B2D3EAF6-400F-DCD8-E58D-9CBD775EE7D9}"/>
                </a:ext>
              </a:extLst>
            </p:cNvPr>
            <p:cNvSpPr/>
            <p:nvPr/>
          </p:nvSpPr>
          <p:spPr>
            <a:xfrm>
              <a:off x="4701646" y="3562130"/>
              <a:ext cx="540879" cy="511173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vi-VN" b="1"/>
                <a:t>1</a:t>
              </a:r>
              <a:endParaRPr lang="en-US" b="1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205C3CB-66EE-9E4A-5C9F-E728D3F36AC7}"/>
                </a:ext>
              </a:extLst>
            </p:cNvPr>
            <p:cNvSpPr/>
            <p:nvPr/>
          </p:nvSpPr>
          <p:spPr>
            <a:xfrm>
              <a:off x="5914361" y="2809857"/>
              <a:ext cx="540879" cy="511173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vi-VN" b="1"/>
                <a:t>1</a:t>
              </a:r>
              <a:endParaRPr lang="en-US" b="1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143330F2-6AEA-369A-E87C-3FF9B8E71179}"/>
                </a:ext>
              </a:extLst>
            </p:cNvPr>
            <p:cNvCxnSpPr>
              <a:stCxn id="12" idx="6"/>
              <a:endCxn id="9" idx="2"/>
            </p:cNvCxnSpPr>
            <p:nvPr/>
          </p:nvCxnSpPr>
          <p:spPr>
            <a:xfrm flipV="1">
              <a:off x="3431249" y="2712007"/>
              <a:ext cx="1505169" cy="1434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273D3A3-BAF0-6496-A16A-553C4E2F470F}"/>
                </a:ext>
              </a:extLst>
            </p:cNvPr>
            <p:cNvCxnSpPr>
              <a:cxnSpLocks/>
              <a:stCxn id="12" idx="3"/>
              <a:endCxn id="11" idx="7"/>
            </p:cNvCxnSpPr>
            <p:nvPr/>
          </p:nvCxnSpPr>
          <p:spPr>
            <a:xfrm flipH="1">
              <a:off x="2522001" y="2894167"/>
              <a:ext cx="447579" cy="742823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41BA997-5CA2-92A4-09AA-CE6FE07A07E0}"/>
                </a:ext>
              </a:extLst>
            </p:cNvPr>
            <p:cNvCxnSpPr>
              <a:cxnSpLocks/>
              <a:stCxn id="12" idx="5"/>
            </p:cNvCxnSpPr>
            <p:nvPr/>
          </p:nvCxnSpPr>
          <p:spPr>
            <a:xfrm>
              <a:off x="3352039" y="2894167"/>
              <a:ext cx="269335" cy="669397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08C2E1B1-880C-1C31-789C-51472F7A1613}"/>
                </a:ext>
              </a:extLst>
            </p:cNvPr>
            <p:cNvCxnSpPr>
              <a:cxnSpLocks/>
              <a:stCxn id="11" idx="6"/>
              <a:endCxn id="10" idx="2"/>
            </p:cNvCxnSpPr>
            <p:nvPr/>
          </p:nvCxnSpPr>
          <p:spPr>
            <a:xfrm flipV="1">
              <a:off x="2601211" y="3684587"/>
              <a:ext cx="677638" cy="133130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A13FE7E-A823-E91D-F39F-A8DA8BCB3135}"/>
                </a:ext>
              </a:extLst>
            </p:cNvPr>
            <p:cNvCxnSpPr>
              <a:cxnSpLocks/>
              <a:stCxn id="10" idx="6"/>
              <a:endCxn id="13" idx="2"/>
            </p:cNvCxnSpPr>
            <p:nvPr/>
          </p:nvCxnSpPr>
          <p:spPr>
            <a:xfrm>
              <a:off x="3819728" y="3684587"/>
              <a:ext cx="881918" cy="133130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0FF12C0E-92E0-505E-2C26-A6333A170821}"/>
                </a:ext>
              </a:extLst>
            </p:cNvPr>
            <p:cNvCxnSpPr>
              <a:cxnSpLocks/>
              <a:stCxn id="13" idx="0"/>
              <a:endCxn id="9" idx="4"/>
            </p:cNvCxnSpPr>
            <p:nvPr/>
          </p:nvCxnSpPr>
          <p:spPr>
            <a:xfrm flipV="1">
              <a:off x="4972086" y="2967593"/>
              <a:ext cx="234772" cy="594537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92771CCE-7451-4BCE-2C93-6482B7A3F243}"/>
                </a:ext>
              </a:extLst>
            </p:cNvPr>
            <p:cNvCxnSpPr>
              <a:cxnSpLocks/>
              <a:stCxn id="13" idx="6"/>
              <a:endCxn id="14" idx="3"/>
            </p:cNvCxnSpPr>
            <p:nvPr/>
          </p:nvCxnSpPr>
          <p:spPr>
            <a:xfrm flipV="1">
              <a:off x="5242525" y="3246170"/>
              <a:ext cx="751046" cy="571547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025374F9-BAAE-3E91-13D0-172DADC4C825}"/>
                </a:ext>
              </a:extLst>
            </p:cNvPr>
            <p:cNvCxnSpPr>
              <a:cxnSpLocks/>
              <a:stCxn id="9" idx="6"/>
              <a:endCxn id="14" idx="1"/>
            </p:cNvCxnSpPr>
            <p:nvPr/>
          </p:nvCxnSpPr>
          <p:spPr>
            <a:xfrm>
              <a:off x="5477297" y="2712007"/>
              <a:ext cx="516274" cy="172710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4A4CC91F-0172-1F2B-DE68-801A5525A2EC}"/>
                </a:ext>
              </a:extLst>
            </p:cNvPr>
            <p:cNvSpPr/>
            <p:nvPr/>
          </p:nvSpPr>
          <p:spPr>
            <a:xfrm>
              <a:off x="6577774" y="2202393"/>
              <a:ext cx="540879" cy="511173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vi-VN" b="1"/>
                <a:t>1</a:t>
              </a:r>
              <a:endParaRPr lang="en-US" b="1"/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499F448E-DFEF-4E80-83BE-F4AB8E4D1A9E}"/>
                </a:ext>
              </a:extLst>
            </p:cNvPr>
            <p:cNvCxnSpPr>
              <a:cxnSpLocks/>
              <a:stCxn id="14" idx="7"/>
              <a:endCxn id="23" idx="3"/>
            </p:cNvCxnSpPr>
            <p:nvPr/>
          </p:nvCxnSpPr>
          <p:spPr>
            <a:xfrm flipV="1">
              <a:off x="6376030" y="2638706"/>
              <a:ext cx="280954" cy="246011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AA5BDB43-1DB9-6160-666D-A1FE220DA52E}"/>
                </a:ext>
              </a:extLst>
            </p:cNvPr>
            <p:cNvSpPr/>
            <p:nvPr/>
          </p:nvSpPr>
          <p:spPr>
            <a:xfrm>
              <a:off x="1789893" y="2457854"/>
              <a:ext cx="540879" cy="511173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vi-VN" b="1"/>
                <a:t>1</a:t>
              </a:r>
              <a:endParaRPr lang="en-US" b="1"/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AA5ACFA-0BC5-91EF-63EA-94AF1926A627}"/>
                </a:ext>
              </a:extLst>
            </p:cNvPr>
            <p:cNvCxnSpPr>
              <a:cxnSpLocks/>
              <a:stCxn id="25" idx="3"/>
              <a:endCxn id="11" idx="1"/>
            </p:cNvCxnSpPr>
            <p:nvPr/>
          </p:nvCxnSpPr>
          <p:spPr>
            <a:xfrm>
              <a:off x="1869103" y="2894167"/>
              <a:ext cx="270439" cy="742823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41968C1-216E-DCC0-C02D-E4DF7988617D}"/>
                </a:ext>
              </a:extLst>
            </p:cNvPr>
            <p:cNvCxnSpPr>
              <a:cxnSpLocks/>
              <a:stCxn id="25" idx="7"/>
              <a:endCxn id="12" idx="1"/>
            </p:cNvCxnSpPr>
            <p:nvPr/>
          </p:nvCxnSpPr>
          <p:spPr>
            <a:xfrm>
              <a:off x="2251562" y="2532714"/>
              <a:ext cx="718018" cy="0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7AA6999-806C-8706-D32C-7E58F216F03B}"/>
              </a:ext>
            </a:extLst>
          </p:cNvPr>
          <p:cNvCxnSpPr>
            <a:cxnSpLocks/>
          </p:cNvCxnSpPr>
          <p:nvPr/>
        </p:nvCxnSpPr>
        <p:spPr>
          <a:xfrm>
            <a:off x="5664210" y="1714150"/>
            <a:ext cx="467921" cy="608730"/>
          </a:xfrm>
          <a:prstGeom prst="line">
            <a:avLst/>
          </a:prstGeom>
          <a:ln w="381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11CB590-BAF2-84AB-2DB5-943604771470}"/>
              </a:ext>
            </a:extLst>
          </p:cNvPr>
          <p:cNvCxnSpPr>
            <a:cxnSpLocks/>
          </p:cNvCxnSpPr>
          <p:nvPr/>
        </p:nvCxnSpPr>
        <p:spPr>
          <a:xfrm flipH="1">
            <a:off x="4402051" y="1615926"/>
            <a:ext cx="5692" cy="1437240"/>
          </a:xfrm>
          <a:prstGeom prst="line">
            <a:avLst/>
          </a:prstGeom>
          <a:ln w="38100" cap="flat" cmpd="sng" algn="ctr">
            <a:solidFill>
              <a:srgbClr val="00B05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F42D86DD-EA94-9213-DC97-5387E14524F1}"/>
              </a:ext>
            </a:extLst>
          </p:cNvPr>
          <p:cNvSpPr txBox="1"/>
          <p:nvPr/>
        </p:nvSpPr>
        <p:spPr>
          <a:xfrm>
            <a:off x="1090147" y="3735715"/>
            <a:ext cx="65334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600" b="1"/>
              <a:t>Problem</a:t>
            </a:r>
            <a:r>
              <a:rPr lang="vi-VN" sz="1600" b="1"/>
              <a:t>: </a:t>
            </a:r>
            <a:r>
              <a:rPr lang="en-US" sz="1600"/>
              <a:t>Cut() function just consider edges that connect two clusters and doesn’t consider edges that connect node within cluster.</a:t>
            </a:r>
            <a:endParaRPr lang="vi-VN" sz="1600"/>
          </a:p>
        </p:txBody>
      </p:sp>
      <p:sp>
        <p:nvSpPr>
          <p:cNvPr id="38" name="Footer Placeholder 37">
            <a:extLst>
              <a:ext uri="{FF2B5EF4-FFF2-40B4-BE49-F238E27FC236}">
                <a16:creationId xmlns:a16="http://schemas.microsoft.com/office/drawing/2014/main" id="{78290439-4856-0278-6702-1902B134826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What make a good cluster</a:t>
            </a:r>
          </a:p>
        </p:txBody>
      </p:sp>
    </p:spTree>
    <p:extLst>
      <p:ext uri="{BB962C8B-B14F-4D97-AF65-F5344CB8AC3E}">
        <p14:creationId xmlns:p14="http://schemas.microsoft.com/office/powerpoint/2010/main" val="33835165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  <p:bldP spid="37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ED5DA6B-CA19-DFA0-86B1-301B949E382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EA52142-B236-4FFD-904E-975F88B8D5CE}" type="slidenum">
              <a:rPr lang="en-US" smtClean="0"/>
              <a:t>16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52FE91A-3DA3-B125-E787-81959B939B41}"/>
                  </a:ext>
                </a:extLst>
              </p:cNvPr>
              <p:cNvSpPr txBox="1"/>
              <p:nvPr/>
            </p:nvSpPr>
            <p:spPr>
              <a:xfrm>
                <a:off x="2286000" y="2488743"/>
                <a:ext cx="4572000" cy="72340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𝜙</m:t>
                      </m:r>
                      <m:d>
                        <m:dPr>
                          <m:ctrlPr>
                            <a:rPr lang="en-US" sz="18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sz="1800" b="0" i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= </m:t>
                      </m:r>
                      <m:f>
                        <m:fPr>
                          <m:ctrlPr>
                            <a:rPr lang="en-US" sz="18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sz="180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0" i="1" smtClean="0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{</m:t>
                              </m:r>
                              <m:d>
                                <m:dPr>
                                  <m:ctrlPr>
                                    <a:rPr lang="en-US" sz="1800" i="1" smtClean="0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b="0" i="1" smtClean="0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1800" b="0" i="1" smtClean="0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1800" b="0" i="1" smtClean="0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</m:d>
                              <m:r>
                                <a:rPr lang="en-US" sz="1800" b="0" i="1" smtClean="0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1800" b="0" i="1" smtClean="0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r>
                                <a:rPr lang="en-US" sz="1800" b="0" i="1" smtClean="0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US" sz="1800" b="0" i="1" smtClean="0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800" b="0" i="1" smtClean="0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1800" b="0" i="1" smtClean="0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1800" b="0" i="1" smtClean="0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800" b="0" i="1" smtClean="0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1800" b="0" i="1" smtClean="0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∉</m:t>
                              </m:r>
                              <m:r>
                                <a:rPr lang="en-US" sz="1800" b="0" i="1" smtClean="0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1800" b="0" i="1" smtClean="0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}</m:t>
                              </m:r>
                            </m:e>
                          </m:d>
                        </m:num>
                        <m:den>
                          <m:r>
                            <a:rPr lang="en-US" sz="1800" b="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𝑚𝑖𝑛</m:t>
                          </m:r>
                          <m:d>
                            <m:dPr>
                              <m:ctrlPr>
                                <a:rPr lang="en-US" sz="180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𝑣𝑜𝑙</m:t>
                              </m:r>
                              <m:d>
                                <m:dPr>
                                  <m:ctrlPr>
                                    <a:rPr lang="en-US" sz="1800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b="0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</m:d>
                              <m:r>
                                <a:rPr lang="en-US" sz="1800" b="0" i="0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,2</m:t>
                              </m:r>
                              <m:r>
                                <a:rPr lang="en-US" sz="1800" b="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1800" b="0" i="0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800" b="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𝑣𝑜𝑙</m:t>
                              </m:r>
                              <m:d>
                                <m:dPr>
                                  <m:ctrlPr>
                                    <a:rPr lang="en-US" sz="1800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b="0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</m:d>
                            </m:e>
                          </m:d>
                        </m:den>
                      </m:f>
                    </m:oMath>
                  </m:oMathPara>
                </a14:m>
                <a:endParaRPr lang="en-US" sz="1800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52FE91A-3DA3-B125-E787-81959B939B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0" y="2488743"/>
                <a:ext cx="4572000" cy="72340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E14EFF68-1FBB-FE14-EFF3-3EFA37204B47}"/>
              </a:ext>
            </a:extLst>
          </p:cNvPr>
          <p:cNvSpPr txBox="1"/>
          <p:nvPr/>
        </p:nvSpPr>
        <p:spPr>
          <a:xfrm>
            <a:off x="1090147" y="571700"/>
            <a:ext cx="653341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vi-VN" sz="1800" b="1"/>
              <a:t>Conductance</a:t>
            </a:r>
            <a:endParaRPr lang="vi-VN" sz="1600" b="1"/>
          </a:p>
        </p:txBody>
      </p:sp>
      <p:sp>
        <p:nvSpPr>
          <p:cNvPr id="7" name="Title 5">
            <a:extLst>
              <a:ext uri="{FF2B5EF4-FFF2-40B4-BE49-F238E27FC236}">
                <a16:creationId xmlns:a16="http://schemas.microsoft.com/office/drawing/2014/main" id="{96A98F70-8AD4-27EB-D508-99350FCF47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0130" y="133050"/>
            <a:ext cx="2828841" cy="435813"/>
          </a:xfrm>
        </p:spPr>
        <p:txBody>
          <a:bodyPr/>
          <a:lstStyle/>
          <a:p>
            <a:r>
              <a:rPr lang="en-US" sz="18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Second approach 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7CEBC9B-D32E-2391-CCA9-ACD6B8D10DB6}"/>
                  </a:ext>
                </a:extLst>
              </p:cNvPr>
              <p:cNvSpPr txBox="1"/>
              <p:nvPr/>
            </p:nvSpPr>
            <p:spPr>
              <a:xfrm>
                <a:off x="1275341" y="997173"/>
                <a:ext cx="6769064" cy="14400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vi-VN" sz="1600"/>
                  <a:t>Vol(A) </a:t>
                </a:r>
                <a:r>
                  <a:rPr lang="en-US" sz="1600"/>
                  <a:t>is the total degree of all nodes in </a:t>
                </a:r>
                <a:r>
                  <a:rPr lang="vi-VN" sz="1600"/>
                  <a:t>cluster A: </a:t>
                </a:r>
                <a:br>
                  <a:rPr lang="vi-VN" sz="1600"/>
                </a:br>
                <a14:m>
                  <m:oMath xmlns:m="http://schemas.openxmlformats.org/officeDocument/2006/math">
                    <m:r>
                      <a:rPr lang="vi-VN" sz="1600" b="0" i="1">
                        <a:latin typeface="Cambria Math" panose="02040503050406030204" pitchFamily="18" charset="0"/>
                      </a:rPr>
                      <m:t>𝑉𝑜𝑙</m:t>
                    </m:r>
                    <m:d>
                      <m:dPr>
                        <m:ctrlPr>
                          <a:rPr lang="vi-VN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vi-VN" sz="1600" b="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vi-VN" sz="1600" b="0" i="0" smtClean="0"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∑"/>
                        <m:limLoc m:val="subSup"/>
                        <m:grow m:val="on"/>
                        <m:supHide m:val="on"/>
                        <m:ctrlPr>
                          <a:rPr lang="vi-VN" sz="16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vi-VN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vi-VN" sz="1600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vi-VN" sz="16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vi-VN" sz="1600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vi-VN" sz="1600" b="0" i="1" smtClean="0">
                                <a:latin typeface="Cambria Math" panose="02040503050406030204" pitchFamily="18" charset="0"/>
                              </a:rPr>
                              <m:t>ⅆ</m:t>
                            </m:r>
                          </m:e>
                          <m:sub>
                            <m:r>
                              <a:rPr lang="vi-VN" sz="16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 :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𝑑𝑒𝑔𝑟𝑒𝑒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𝑜𝑓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𝑛𝑜𝑑𝑒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vi-VN" sz="1600" b="0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vi-VN" sz="160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vi-VN" sz="1600"/>
                  <a:t>Conductance score </a:t>
                </a:r>
                <a:r>
                  <a:rPr lang="en-US" sz="1600"/>
                  <a:t>is the ratio of</a:t>
                </a:r>
                <a:r>
                  <a:rPr lang="vi-VN" sz="1600"/>
                  <a:t> </a:t>
                </a:r>
                <a:r>
                  <a:rPr lang="vi-VN" sz="1600" i="1"/>
                  <a:t>Cut(A) / Vol (A)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/>
                  <a:t>C</a:t>
                </a:r>
                <a:r>
                  <a:rPr lang="vi-VN" sz="1600"/>
                  <a:t>onduction score </a:t>
                </a:r>
                <a:r>
                  <a:rPr lang="en-US" sz="1600"/>
                  <a:t>can be expressed in below</a:t>
                </a:r>
                <a:endParaRPr lang="vi-VN" sz="160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7CEBC9B-D32E-2391-CCA9-ACD6B8D10D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5341" y="997173"/>
                <a:ext cx="6769064" cy="1440010"/>
              </a:xfrm>
              <a:prstGeom prst="rect">
                <a:avLst/>
              </a:prstGeom>
              <a:blipFill>
                <a:blip r:embed="rId3"/>
                <a:stretch>
                  <a:fillRect l="-360" t="-1271" b="-46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B182724-AEB5-FFE3-C0EE-9F3ED864772E}"/>
                  </a:ext>
                </a:extLst>
              </p:cNvPr>
              <p:cNvSpPr txBox="1"/>
              <p:nvPr/>
            </p:nvSpPr>
            <p:spPr>
              <a:xfrm>
                <a:off x="1275341" y="3468899"/>
                <a:ext cx="6769064" cy="9021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en-US" sz="1600"/>
                  <a:t>m : total degree of all nodes </a:t>
                </a:r>
                <a:endParaRPr lang="vi-VN" sz="1600"/>
              </a:p>
              <a:p>
                <a:pPr marL="285750" indent="-28575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vi-VN" sz="1800" b="0" i="1" smtClean="0">
                        <a:solidFill>
                          <a:srgbClr val="836967"/>
                        </a:solidFill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|"/>
                        <m:endChr m:val="|"/>
                        <m:ctrlPr>
                          <a:rPr lang="vi-VN" sz="180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vi-VN" sz="18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vi-VN" sz="1800" b="0" i="1" smtClean="0">
                        <a:latin typeface="Cambria Math" panose="02040503050406030204" pitchFamily="18" charset="0"/>
                      </a:rPr>
                      <m:t>≤</m:t>
                    </m:r>
                    <m:f>
                      <m:fPr>
                        <m:ctrlPr>
                          <a:rPr lang="vi-VN" sz="180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vi-VN" sz="1800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vi-VN" sz="18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</m:d>
                      </m:num>
                      <m:den>
                        <m:r>
                          <a:rPr lang="vi-VN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vi-VN" sz="180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B182724-AEB5-FFE3-C0EE-9F3ED86477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5341" y="3468899"/>
                <a:ext cx="6769064" cy="902106"/>
              </a:xfrm>
              <a:prstGeom prst="rect">
                <a:avLst/>
              </a:prstGeom>
              <a:blipFill>
                <a:blip r:embed="rId4"/>
                <a:stretch>
                  <a:fillRect l="-540" t="-2027" b="-13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CD1FBDA-604D-4561-6304-1DDCDC2B4470}"/>
                  </a:ext>
                </a:extLst>
              </p:cNvPr>
              <p:cNvSpPr txBox="1"/>
              <p:nvPr/>
            </p:nvSpPr>
            <p:spPr>
              <a:xfrm>
                <a:off x="1275341" y="4450656"/>
                <a:ext cx="676906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⇒ </m:t>
                    </m:r>
                  </m:oMath>
                </a14:m>
                <a:r>
                  <a:rPr lang="en-US" sz="1600"/>
                  <a:t>Conductance score</a:t>
                </a:r>
                <a:r>
                  <a:rPr lang="vi-VN" sz="1600"/>
                  <a:t> </a:t>
                </a:r>
                <a:r>
                  <a:rPr lang="en-US" sz="1600"/>
                  <a:t>: the less the better</a:t>
                </a:r>
                <a:endParaRPr lang="vi-VN" sz="160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CD1FBDA-604D-4561-6304-1DDCDC2B44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5341" y="4450656"/>
                <a:ext cx="6769064" cy="338554"/>
              </a:xfrm>
              <a:prstGeom prst="rect">
                <a:avLst/>
              </a:prstGeom>
              <a:blipFill>
                <a:blip r:embed="rId5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9DE69D40-9BAA-BB12-03C6-82962D745BB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What make a good cluster</a:t>
            </a:r>
          </a:p>
        </p:txBody>
      </p:sp>
    </p:spTree>
    <p:extLst>
      <p:ext uri="{BB962C8B-B14F-4D97-AF65-F5344CB8AC3E}">
        <p14:creationId xmlns:p14="http://schemas.microsoft.com/office/powerpoint/2010/main" val="5426368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uiExpand="1" build="p"/>
      <p:bldP spid="8" grpId="0" uiExpand="1" build="p"/>
      <p:bldP spid="11" grpId="0" uiExpand="1" build="p"/>
      <p:bldP spid="12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D39EEB4-CAC8-1E6A-243D-892AEBA4427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EA52142-B236-4FFD-904E-975F88B8D5CE}" type="slidenum">
              <a:rPr lang="en-US" smtClean="0"/>
              <a:t>17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E772166-4858-4E60-6ADD-6AAA8F54E9F6}"/>
              </a:ext>
            </a:extLst>
          </p:cNvPr>
          <p:cNvSpPr txBox="1"/>
          <p:nvPr/>
        </p:nvSpPr>
        <p:spPr>
          <a:xfrm>
            <a:off x="1326812" y="314182"/>
            <a:ext cx="20824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000" b="1"/>
              <a:t>Example</a:t>
            </a:r>
            <a:endParaRPr lang="en-US" sz="180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661CF9C-08A5-D157-5BCB-45FC72CF8BC5}"/>
              </a:ext>
            </a:extLst>
          </p:cNvPr>
          <p:cNvGrpSpPr/>
          <p:nvPr/>
        </p:nvGrpSpPr>
        <p:grpSpPr>
          <a:xfrm>
            <a:off x="2661493" y="2437728"/>
            <a:ext cx="3531572" cy="1239923"/>
            <a:chOff x="1789893" y="2202393"/>
            <a:chExt cx="5328760" cy="1870910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8DF38D0F-4485-1766-CAE6-FBAB2CBCBA0F}"/>
                </a:ext>
              </a:extLst>
            </p:cNvPr>
            <p:cNvSpPr/>
            <p:nvPr/>
          </p:nvSpPr>
          <p:spPr>
            <a:xfrm>
              <a:off x="4936418" y="2456420"/>
              <a:ext cx="540879" cy="511173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vi-VN" b="1"/>
                <a:t>1</a:t>
              </a:r>
              <a:endParaRPr lang="en-US" b="1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64A88ABD-6B8B-6324-932D-EE604C4290F2}"/>
                </a:ext>
              </a:extLst>
            </p:cNvPr>
            <p:cNvSpPr/>
            <p:nvPr/>
          </p:nvSpPr>
          <p:spPr>
            <a:xfrm>
              <a:off x="3278849" y="3429000"/>
              <a:ext cx="540879" cy="511173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vi-VN" b="1"/>
                <a:t>1</a:t>
              </a:r>
              <a:endParaRPr lang="en-US" b="1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31C4869E-B2F7-1E88-1D72-6857EB86E6B0}"/>
                </a:ext>
              </a:extLst>
            </p:cNvPr>
            <p:cNvSpPr/>
            <p:nvPr/>
          </p:nvSpPr>
          <p:spPr>
            <a:xfrm>
              <a:off x="2060332" y="3562130"/>
              <a:ext cx="540879" cy="511173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vi-VN" b="1"/>
                <a:t>1</a:t>
              </a:r>
              <a:endParaRPr lang="en-US" b="1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ABC21E2B-F8BC-1CB5-0E32-1EDFF91F0B5A}"/>
                </a:ext>
              </a:extLst>
            </p:cNvPr>
            <p:cNvSpPr/>
            <p:nvPr/>
          </p:nvSpPr>
          <p:spPr>
            <a:xfrm>
              <a:off x="2890370" y="2457854"/>
              <a:ext cx="540879" cy="511173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vi-VN" b="1"/>
                <a:t>1</a:t>
              </a:r>
              <a:endParaRPr lang="en-US" b="1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1BFA4C6C-94B2-0253-C64E-8243FB8B8FA1}"/>
                </a:ext>
              </a:extLst>
            </p:cNvPr>
            <p:cNvSpPr/>
            <p:nvPr/>
          </p:nvSpPr>
          <p:spPr>
            <a:xfrm>
              <a:off x="4701646" y="3562130"/>
              <a:ext cx="540879" cy="511173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vi-VN" b="1"/>
                <a:t>1</a:t>
              </a:r>
              <a:endParaRPr lang="en-US" b="1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99CE3F6-972D-A576-2877-C32DEDF0DDA4}"/>
                </a:ext>
              </a:extLst>
            </p:cNvPr>
            <p:cNvSpPr/>
            <p:nvPr/>
          </p:nvSpPr>
          <p:spPr>
            <a:xfrm>
              <a:off x="5914361" y="2809857"/>
              <a:ext cx="540879" cy="511173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vi-VN" b="1"/>
                <a:t>1</a:t>
              </a:r>
              <a:endParaRPr lang="en-US" b="1"/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9423A8E-94EE-2CCB-9E2D-2C8539907582}"/>
                </a:ext>
              </a:extLst>
            </p:cNvPr>
            <p:cNvCxnSpPr>
              <a:stCxn id="9" idx="6"/>
              <a:endCxn id="6" idx="2"/>
            </p:cNvCxnSpPr>
            <p:nvPr/>
          </p:nvCxnSpPr>
          <p:spPr>
            <a:xfrm flipV="1">
              <a:off x="3431249" y="2712007"/>
              <a:ext cx="1505169" cy="1434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420CF03-45F2-FB1C-DCB4-93C561993D75}"/>
                </a:ext>
              </a:extLst>
            </p:cNvPr>
            <p:cNvCxnSpPr>
              <a:cxnSpLocks/>
              <a:stCxn id="9" idx="3"/>
              <a:endCxn id="8" idx="7"/>
            </p:cNvCxnSpPr>
            <p:nvPr/>
          </p:nvCxnSpPr>
          <p:spPr>
            <a:xfrm flipH="1">
              <a:off x="2522001" y="2894167"/>
              <a:ext cx="447579" cy="742823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E7360E5-1B20-B147-3276-5AFF9D742891}"/>
                </a:ext>
              </a:extLst>
            </p:cNvPr>
            <p:cNvCxnSpPr>
              <a:cxnSpLocks/>
              <a:stCxn id="9" idx="5"/>
            </p:cNvCxnSpPr>
            <p:nvPr/>
          </p:nvCxnSpPr>
          <p:spPr>
            <a:xfrm>
              <a:off x="3352039" y="2894167"/>
              <a:ext cx="269335" cy="669397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13CD0B1B-026C-6AD1-C977-24AE6FE1A03A}"/>
                </a:ext>
              </a:extLst>
            </p:cNvPr>
            <p:cNvCxnSpPr>
              <a:cxnSpLocks/>
              <a:stCxn id="8" idx="6"/>
              <a:endCxn id="7" idx="2"/>
            </p:cNvCxnSpPr>
            <p:nvPr/>
          </p:nvCxnSpPr>
          <p:spPr>
            <a:xfrm flipV="1">
              <a:off x="2601211" y="3684587"/>
              <a:ext cx="677638" cy="133130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14577AAD-1E45-3DFD-D1DA-E8A5B11B5442}"/>
                </a:ext>
              </a:extLst>
            </p:cNvPr>
            <p:cNvCxnSpPr>
              <a:cxnSpLocks/>
              <a:stCxn id="7" idx="6"/>
              <a:endCxn id="10" idx="2"/>
            </p:cNvCxnSpPr>
            <p:nvPr/>
          </p:nvCxnSpPr>
          <p:spPr>
            <a:xfrm>
              <a:off x="3819728" y="3684587"/>
              <a:ext cx="881918" cy="133130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D9EF341-52D8-BC24-E3C5-DF4E57020D46}"/>
                </a:ext>
              </a:extLst>
            </p:cNvPr>
            <p:cNvCxnSpPr>
              <a:cxnSpLocks/>
              <a:stCxn id="10" idx="0"/>
              <a:endCxn id="6" idx="4"/>
            </p:cNvCxnSpPr>
            <p:nvPr/>
          </p:nvCxnSpPr>
          <p:spPr>
            <a:xfrm flipV="1">
              <a:off x="4972086" y="2967593"/>
              <a:ext cx="234772" cy="594537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99F45E8-113B-4EFF-A820-B60674F1A154}"/>
                </a:ext>
              </a:extLst>
            </p:cNvPr>
            <p:cNvCxnSpPr>
              <a:cxnSpLocks/>
              <a:stCxn id="10" idx="6"/>
              <a:endCxn id="11" idx="3"/>
            </p:cNvCxnSpPr>
            <p:nvPr/>
          </p:nvCxnSpPr>
          <p:spPr>
            <a:xfrm flipV="1">
              <a:off x="5242525" y="3246170"/>
              <a:ext cx="751046" cy="571547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CA8FC211-C6C9-0900-189D-BDCF1E89A640}"/>
                </a:ext>
              </a:extLst>
            </p:cNvPr>
            <p:cNvCxnSpPr>
              <a:cxnSpLocks/>
              <a:stCxn id="6" idx="6"/>
              <a:endCxn id="11" idx="1"/>
            </p:cNvCxnSpPr>
            <p:nvPr/>
          </p:nvCxnSpPr>
          <p:spPr>
            <a:xfrm>
              <a:off x="5477297" y="2712007"/>
              <a:ext cx="516274" cy="172710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EC7DD876-CC75-56CE-4B69-C2FF88A4D6B8}"/>
                </a:ext>
              </a:extLst>
            </p:cNvPr>
            <p:cNvSpPr/>
            <p:nvPr/>
          </p:nvSpPr>
          <p:spPr>
            <a:xfrm>
              <a:off x="6577774" y="2202393"/>
              <a:ext cx="540879" cy="511173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vi-VN" b="1"/>
                <a:t>1</a:t>
              </a:r>
              <a:endParaRPr lang="en-US" b="1"/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12CFBC1F-F592-FB9A-F156-2B1E7D9C7E12}"/>
                </a:ext>
              </a:extLst>
            </p:cNvPr>
            <p:cNvCxnSpPr>
              <a:cxnSpLocks/>
              <a:stCxn id="11" idx="7"/>
              <a:endCxn id="20" idx="3"/>
            </p:cNvCxnSpPr>
            <p:nvPr/>
          </p:nvCxnSpPr>
          <p:spPr>
            <a:xfrm flipV="1">
              <a:off x="6376030" y="2638706"/>
              <a:ext cx="280954" cy="246011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259D7E3-5903-E045-B49E-CE57D68AC344}"/>
                </a:ext>
              </a:extLst>
            </p:cNvPr>
            <p:cNvSpPr/>
            <p:nvPr/>
          </p:nvSpPr>
          <p:spPr>
            <a:xfrm>
              <a:off x="1789893" y="2457854"/>
              <a:ext cx="540879" cy="511173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vi-VN" b="1"/>
                <a:t>1</a:t>
              </a:r>
              <a:endParaRPr lang="en-US" b="1"/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0DBBA645-DD53-5653-FA1E-D3F403D0B497}"/>
                </a:ext>
              </a:extLst>
            </p:cNvPr>
            <p:cNvCxnSpPr>
              <a:cxnSpLocks/>
              <a:stCxn id="22" idx="3"/>
              <a:endCxn id="8" idx="1"/>
            </p:cNvCxnSpPr>
            <p:nvPr/>
          </p:nvCxnSpPr>
          <p:spPr>
            <a:xfrm>
              <a:off x="1869103" y="2894167"/>
              <a:ext cx="270439" cy="742823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2594A46-F781-D4E6-6294-090A2A9A7B10}"/>
                </a:ext>
              </a:extLst>
            </p:cNvPr>
            <p:cNvCxnSpPr>
              <a:cxnSpLocks/>
              <a:stCxn id="22" idx="7"/>
              <a:endCxn id="9" idx="1"/>
            </p:cNvCxnSpPr>
            <p:nvPr/>
          </p:nvCxnSpPr>
          <p:spPr>
            <a:xfrm>
              <a:off x="2251562" y="2532714"/>
              <a:ext cx="718018" cy="0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C41AA27-4811-A605-FF97-F68F2ECAA909}"/>
              </a:ext>
            </a:extLst>
          </p:cNvPr>
          <p:cNvCxnSpPr>
            <a:cxnSpLocks/>
          </p:cNvCxnSpPr>
          <p:nvPr/>
        </p:nvCxnSpPr>
        <p:spPr>
          <a:xfrm>
            <a:off x="5606335" y="2535952"/>
            <a:ext cx="467921" cy="608730"/>
          </a:xfrm>
          <a:prstGeom prst="line">
            <a:avLst/>
          </a:prstGeom>
          <a:ln w="381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9865F06-4FF3-0911-98B0-0DE44B8906E8}"/>
              </a:ext>
            </a:extLst>
          </p:cNvPr>
          <p:cNvCxnSpPr>
            <a:cxnSpLocks/>
          </p:cNvCxnSpPr>
          <p:nvPr/>
        </p:nvCxnSpPr>
        <p:spPr>
          <a:xfrm flipH="1">
            <a:off x="4344176" y="2437728"/>
            <a:ext cx="5692" cy="1437240"/>
          </a:xfrm>
          <a:prstGeom prst="line">
            <a:avLst/>
          </a:prstGeom>
          <a:ln w="38100" cap="flat" cmpd="sng" algn="ctr">
            <a:solidFill>
              <a:srgbClr val="00B05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C001C19-B290-A6B8-D9DF-C43E01F188CA}"/>
                  </a:ext>
                </a:extLst>
              </p:cNvPr>
              <p:cNvSpPr txBox="1"/>
              <p:nvPr/>
            </p:nvSpPr>
            <p:spPr>
              <a:xfrm>
                <a:off x="5606335" y="3141247"/>
                <a:ext cx="2004900" cy="7072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𝝓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den>
                      </m:f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vi-VN" sz="1600" b="1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C001C19-B290-A6B8-D9DF-C43E01F188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6335" y="3141247"/>
                <a:ext cx="2004900" cy="70724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A6B2CB4-20AE-E6A6-3E6A-6C1390B87153}"/>
                  </a:ext>
                </a:extLst>
              </p:cNvPr>
              <p:cNvSpPr txBox="1"/>
              <p:nvPr/>
            </p:nvSpPr>
            <p:spPr>
              <a:xfrm>
                <a:off x="3317447" y="1720718"/>
                <a:ext cx="2004900" cy="7284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𝝓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num>
                        <m:den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𝟏𝟎</m:t>
                          </m:r>
                        </m:den>
                      </m:f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vi-VN" sz="1600" b="1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A6B2CB4-20AE-E6A6-3E6A-6C1390B871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7447" y="1720718"/>
                <a:ext cx="2004900" cy="72846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Footer Placeholder 29">
            <a:extLst>
              <a:ext uri="{FF2B5EF4-FFF2-40B4-BE49-F238E27FC236}">
                <a16:creationId xmlns:a16="http://schemas.microsoft.com/office/drawing/2014/main" id="{A12E0E11-EB31-04C8-89A7-277B63A8018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What make a good cluster</a:t>
            </a:r>
          </a:p>
        </p:txBody>
      </p:sp>
      <p:sp>
        <p:nvSpPr>
          <p:cNvPr id="31" name="Title 5">
            <a:extLst>
              <a:ext uri="{FF2B5EF4-FFF2-40B4-BE49-F238E27FC236}">
                <a16:creationId xmlns:a16="http://schemas.microsoft.com/office/drawing/2014/main" id="{0D1216A7-78AE-AA73-B9B7-2D814F2B8D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7702" y="-480136"/>
            <a:ext cx="4693286" cy="435813"/>
          </a:xfrm>
        </p:spPr>
        <p:txBody>
          <a:bodyPr/>
          <a:lstStyle/>
          <a:p>
            <a:r>
              <a:rPr lang="vi-VN" sz="18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Có bao nhiêu thuật toán phân cụm?</a:t>
            </a:r>
            <a:endParaRPr lang="en-US" sz="1800" b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28931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uiExpand="1" build="p"/>
      <p:bldP spid="29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F45A61-F46C-B990-7648-C7EE1F92E1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EA52142-B236-4FFD-904E-975F88B8D5CE}" type="slidenum">
              <a:rPr lang="en-US" smtClean="0"/>
              <a:t>18</a:t>
            </a:fld>
            <a:endParaRPr lang="en-US"/>
          </a:p>
        </p:txBody>
      </p:sp>
      <p:sp>
        <p:nvSpPr>
          <p:cNvPr id="4" name="Title 5">
            <a:extLst>
              <a:ext uri="{FF2B5EF4-FFF2-40B4-BE49-F238E27FC236}">
                <a16:creationId xmlns:a16="http://schemas.microsoft.com/office/drawing/2014/main" id="{45CFF429-B421-F1F8-BEF6-CF32365AA6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7702" y="299023"/>
            <a:ext cx="4693286" cy="435813"/>
          </a:xfrm>
        </p:spPr>
        <p:txBody>
          <a:bodyPr/>
          <a:lstStyle/>
          <a:p>
            <a:r>
              <a:rPr lang="en-US" sz="18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How many clustering algorithm 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C3503E-AAB7-593B-AA5A-42593107A7C4}"/>
              </a:ext>
            </a:extLst>
          </p:cNvPr>
          <p:cNvSpPr txBox="1"/>
          <p:nvPr/>
        </p:nvSpPr>
        <p:spPr>
          <a:xfrm>
            <a:off x="3144404" y="4336858"/>
            <a:ext cx="3059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vi-VN" sz="1800" b="1"/>
              <a:t>Kmeans</a:t>
            </a:r>
            <a:r>
              <a:rPr lang="en-US" sz="1800" b="1"/>
              <a:t> algorithm</a:t>
            </a:r>
            <a:endParaRPr lang="vi-VN" sz="1800" b="1"/>
          </a:p>
        </p:txBody>
      </p:sp>
      <p:pic>
        <p:nvPicPr>
          <p:cNvPr id="8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AE2CAE82-49DC-19FA-4646-F15683FAEF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648" y="1103232"/>
            <a:ext cx="3582411" cy="286147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614F508-F08F-95FA-961F-72ABDDDAF2C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377160" y="1103231"/>
            <a:ext cx="3720046" cy="2861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3402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0A0C17-1320-9510-BAA0-5BF8E7DEDB2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EA52142-B236-4FFD-904E-975F88B8D5CE}" type="slidenum">
              <a:rPr lang="en-US" smtClean="0"/>
              <a:t>19</a:t>
            </a:fld>
            <a:endParaRPr lang="en-US"/>
          </a:p>
        </p:txBody>
      </p:sp>
      <p:sp>
        <p:nvSpPr>
          <p:cNvPr id="4" name="Title 5">
            <a:extLst>
              <a:ext uri="{FF2B5EF4-FFF2-40B4-BE49-F238E27FC236}">
                <a16:creationId xmlns:a16="http://schemas.microsoft.com/office/drawing/2014/main" id="{8AEB6E0E-64D6-05B9-3A9D-22A27AE9F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5357" y="400127"/>
            <a:ext cx="4693286" cy="435813"/>
          </a:xfrm>
        </p:spPr>
        <p:txBody>
          <a:bodyPr/>
          <a:lstStyle/>
          <a:p>
            <a:r>
              <a:rPr lang="en-US" sz="2000" b="1">
                <a:latin typeface="Tahoma"/>
                <a:ea typeface="Tahoma"/>
                <a:cs typeface="Tahoma"/>
              </a:rPr>
              <a:t>Need another clustering algorithm to solve problem ?</a:t>
            </a:r>
            <a:br>
              <a:rPr lang="vi-VN" sz="2000" b="1">
                <a:latin typeface="Tahoma"/>
                <a:ea typeface="Tahoma"/>
                <a:cs typeface="Tahoma"/>
              </a:rPr>
            </a:br>
            <a:endParaRPr lang="vi-VN" sz="2000" b="1">
              <a:latin typeface="Tahoma"/>
              <a:ea typeface="Tahoma"/>
              <a:cs typeface="Tahoma"/>
            </a:endParaRPr>
          </a:p>
        </p:txBody>
      </p:sp>
      <p:sp>
        <p:nvSpPr>
          <p:cNvPr id="5" name="Google Shape;1884;p35">
            <a:extLst>
              <a:ext uri="{FF2B5EF4-FFF2-40B4-BE49-F238E27FC236}">
                <a16:creationId xmlns:a16="http://schemas.microsoft.com/office/drawing/2014/main" id="{A5C4D875-C994-58A4-E80F-A055CDA414C6}"/>
              </a:ext>
            </a:extLst>
          </p:cNvPr>
          <p:cNvSpPr txBox="1">
            <a:spLocks/>
          </p:cNvSpPr>
          <p:nvPr/>
        </p:nvSpPr>
        <p:spPr>
          <a:xfrm>
            <a:off x="1978535" y="1603051"/>
            <a:ext cx="5186123" cy="17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pPr algn="r"/>
            <a:r>
              <a:rPr lang="vi-VN" sz="5000"/>
              <a:t>Spectral Clustering</a:t>
            </a:r>
          </a:p>
        </p:txBody>
      </p:sp>
    </p:spTree>
    <p:extLst>
      <p:ext uri="{BB962C8B-B14F-4D97-AF65-F5344CB8AC3E}">
        <p14:creationId xmlns:p14="http://schemas.microsoft.com/office/powerpoint/2010/main" val="22917128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5" name="Google Shape;3625;p64"/>
          <p:cNvSpPr txBox="1">
            <a:spLocks noGrp="1"/>
          </p:cNvSpPr>
          <p:nvPr>
            <p:ph type="title"/>
          </p:nvPr>
        </p:nvSpPr>
        <p:spPr>
          <a:xfrm>
            <a:off x="1756643" y="341405"/>
            <a:ext cx="549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2400" b="1">
                <a:solidFill>
                  <a:schemeClr val="tx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Member</a:t>
            </a:r>
            <a:r>
              <a:rPr lang="en-US" sz="2400" b="1">
                <a:solidFill>
                  <a:schemeClr val="tx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</a:t>
            </a:r>
            <a:r>
              <a:rPr lang="vi-VN" sz="2400" b="1">
                <a:solidFill>
                  <a:schemeClr val="tx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of </a:t>
            </a:r>
            <a:r>
              <a:rPr lang="en-US" sz="2400" b="1">
                <a:solidFill>
                  <a:schemeClr val="tx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group</a:t>
            </a:r>
            <a:endParaRPr sz="2400" b="1">
              <a:solidFill>
                <a:schemeClr val="tx2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D843D8D-107A-E048-6D93-9B9B1FBFBCF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852805" y="4759829"/>
            <a:ext cx="2057400" cy="274637"/>
          </a:xfrm>
        </p:spPr>
        <p:txBody>
          <a:bodyPr/>
          <a:lstStyle/>
          <a:p>
            <a:fld id="{BEA52142-B236-4FFD-904E-975F88B8D5CE}" type="slidenum">
              <a:rPr lang="en-US" smtClean="0"/>
              <a:t>2</a:t>
            </a:fld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B0FD6AA-6012-E645-9B39-BB15938BD9C8}"/>
              </a:ext>
            </a:extLst>
          </p:cNvPr>
          <p:cNvGrpSpPr/>
          <p:nvPr/>
        </p:nvGrpSpPr>
        <p:grpSpPr>
          <a:xfrm>
            <a:off x="1364035" y="1471118"/>
            <a:ext cx="2988007" cy="997018"/>
            <a:chOff x="2825496" y="526920"/>
            <a:chExt cx="3486654" cy="1145236"/>
          </a:xfrm>
        </p:grpSpPr>
        <p:grpSp>
          <p:nvGrpSpPr>
            <p:cNvPr id="4" name="Google Shape;2620;p47">
              <a:extLst>
                <a:ext uri="{FF2B5EF4-FFF2-40B4-BE49-F238E27FC236}">
                  <a16:creationId xmlns:a16="http://schemas.microsoft.com/office/drawing/2014/main" id="{005B0347-1C02-DE38-BAF1-5BA3ED14C575}"/>
                </a:ext>
              </a:extLst>
            </p:cNvPr>
            <p:cNvGrpSpPr/>
            <p:nvPr/>
          </p:nvGrpSpPr>
          <p:grpSpPr>
            <a:xfrm>
              <a:off x="2831850" y="526920"/>
              <a:ext cx="3480300" cy="1145236"/>
              <a:chOff x="2771600" y="526920"/>
              <a:chExt cx="3480300" cy="1145236"/>
            </a:xfrm>
          </p:grpSpPr>
          <p:sp>
            <p:nvSpPr>
              <p:cNvPr id="5" name="Google Shape;2621;p47">
                <a:extLst>
                  <a:ext uri="{FF2B5EF4-FFF2-40B4-BE49-F238E27FC236}">
                    <a16:creationId xmlns:a16="http://schemas.microsoft.com/office/drawing/2014/main" id="{9B63DD62-DCA0-236E-483B-263A176AE4A2}"/>
                  </a:ext>
                </a:extLst>
              </p:cNvPr>
              <p:cNvSpPr/>
              <p:nvPr/>
            </p:nvSpPr>
            <p:spPr>
              <a:xfrm>
                <a:off x="2771600" y="526920"/>
                <a:ext cx="3480300" cy="1145236"/>
              </a:xfrm>
              <a:prstGeom prst="roundRect">
                <a:avLst>
                  <a:gd name="adj" fmla="val 16667"/>
                </a:avLst>
              </a:pr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" name="Google Shape;2622;p47">
                <a:extLst>
                  <a:ext uri="{FF2B5EF4-FFF2-40B4-BE49-F238E27FC236}">
                    <a16:creationId xmlns:a16="http://schemas.microsoft.com/office/drawing/2014/main" id="{25118D94-B3FD-DBD9-8ACF-1E93248F8567}"/>
                  </a:ext>
                </a:extLst>
              </p:cNvPr>
              <p:cNvSpPr/>
              <p:nvPr/>
            </p:nvSpPr>
            <p:spPr>
              <a:xfrm>
                <a:off x="2849650" y="606775"/>
                <a:ext cx="3324000" cy="985500"/>
              </a:xfrm>
              <a:prstGeom prst="roundRect">
                <a:avLst>
                  <a:gd name="adj" fmla="val 16667"/>
                </a:avLst>
              </a:pr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" name="Google Shape;2630;p47">
              <a:extLst>
                <a:ext uri="{FF2B5EF4-FFF2-40B4-BE49-F238E27FC236}">
                  <a16:creationId xmlns:a16="http://schemas.microsoft.com/office/drawing/2014/main" id="{5C0BE894-0796-604F-719F-97FD3F9ABDD7}"/>
                </a:ext>
              </a:extLst>
            </p:cNvPr>
            <p:cNvSpPr txBox="1">
              <a:spLocks/>
            </p:cNvSpPr>
            <p:nvPr/>
          </p:nvSpPr>
          <p:spPr>
            <a:xfrm>
              <a:off x="2825496" y="704088"/>
              <a:ext cx="3483900" cy="56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800"/>
                <a:buFont typeface="Fjalla One"/>
                <a:buNone/>
                <a:defRPr sz="2800" b="0" i="0" u="none" strike="noStrike" cap="none">
                  <a:solidFill>
                    <a:schemeClr val="dk2"/>
                  </a:solidFill>
                  <a:latin typeface="Fjalla One"/>
                  <a:ea typeface="Fjalla One"/>
                  <a:cs typeface="Fjalla One"/>
                  <a:sym typeface="Fjalla One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800"/>
                <a:buFont typeface="Fjalla One"/>
                <a:buNone/>
                <a:defRPr sz="2800" b="0" i="0" u="none" strike="noStrike" cap="none">
                  <a:solidFill>
                    <a:schemeClr val="dk2"/>
                  </a:solidFill>
                  <a:latin typeface="Fjalla One"/>
                  <a:ea typeface="Fjalla One"/>
                  <a:cs typeface="Fjalla One"/>
                  <a:sym typeface="Fjalla One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800"/>
                <a:buFont typeface="Fjalla One"/>
                <a:buNone/>
                <a:defRPr sz="2800" b="0" i="0" u="none" strike="noStrike" cap="none">
                  <a:solidFill>
                    <a:schemeClr val="dk2"/>
                  </a:solidFill>
                  <a:latin typeface="Fjalla One"/>
                  <a:ea typeface="Fjalla One"/>
                  <a:cs typeface="Fjalla One"/>
                  <a:sym typeface="Fjalla One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800"/>
                <a:buFont typeface="Fjalla One"/>
                <a:buNone/>
                <a:defRPr sz="2800" b="0" i="0" u="none" strike="noStrike" cap="none">
                  <a:solidFill>
                    <a:schemeClr val="dk2"/>
                  </a:solidFill>
                  <a:latin typeface="Fjalla One"/>
                  <a:ea typeface="Fjalla One"/>
                  <a:cs typeface="Fjalla One"/>
                  <a:sym typeface="Fjalla One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800"/>
                <a:buFont typeface="Fjalla One"/>
                <a:buNone/>
                <a:defRPr sz="2800" b="0" i="0" u="none" strike="noStrike" cap="none">
                  <a:solidFill>
                    <a:schemeClr val="dk2"/>
                  </a:solidFill>
                  <a:latin typeface="Fjalla One"/>
                  <a:ea typeface="Fjalla One"/>
                  <a:cs typeface="Fjalla One"/>
                  <a:sym typeface="Fjalla One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800"/>
                <a:buFont typeface="Fjalla One"/>
                <a:buNone/>
                <a:defRPr sz="2800" b="0" i="0" u="none" strike="noStrike" cap="none">
                  <a:solidFill>
                    <a:schemeClr val="dk2"/>
                  </a:solidFill>
                  <a:latin typeface="Fjalla One"/>
                  <a:ea typeface="Fjalla One"/>
                  <a:cs typeface="Fjalla One"/>
                  <a:sym typeface="Fjalla One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800"/>
                <a:buFont typeface="Fjalla One"/>
                <a:buNone/>
                <a:defRPr sz="2800" b="0" i="0" u="none" strike="noStrike" cap="none">
                  <a:solidFill>
                    <a:schemeClr val="dk2"/>
                  </a:solidFill>
                  <a:latin typeface="Fjalla One"/>
                  <a:ea typeface="Fjalla One"/>
                  <a:cs typeface="Fjalla One"/>
                  <a:sym typeface="Fjalla One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800"/>
                <a:buFont typeface="Fjalla One"/>
                <a:buNone/>
                <a:defRPr sz="2800" b="0" i="0" u="none" strike="noStrike" cap="none">
                  <a:solidFill>
                    <a:schemeClr val="dk2"/>
                  </a:solidFill>
                  <a:latin typeface="Fjalla One"/>
                  <a:ea typeface="Fjalla One"/>
                  <a:cs typeface="Fjalla One"/>
                  <a:sym typeface="Fjalla One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800"/>
                <a:buFont typeface="Fjalla One"/>
                <a:buNone/>
                <a:defRPr sz="2800" b="0" i="0" u="none" strike="noStrike" cap="none">
                  <a:solidFill>
                    <a:schemeClr val="dk2"/>
                  </a:solidFill>
                  <a:latin typeface="Fjalla One"/>
                  <a:ea typeface="Fjalla One"/>
                  <a:cs typeface="Fjalla One"/>
                  <a:sym typeface="Fjalla One"/>
                </a:defRPr>
              </a:lvl9pPr>
            </a:lstStyle>
            <a:p>
              <a:r>
                <a:rPr lang="vi-VN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Trần Hoàng Bảo Ly</a:t>
              </a:r>
              <a:endParaRPr lang="en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5" name="Google Shape;2631;p47">
              <a:extLst>
                <a:ext uri="{FF2B5EF4-FFF2-40B4-BE49-F238E27FC236}">
                  <a16:creationId xmlns:a16="http://schemas.microsoft.com/office/drawing/2014/main" id="{78A6384B-43CB-5C40-3C1A-ED4CB3C04530}"/>
                </a:ext>
              </a:extLst>
            </p:cNvPr>
            <p:cNvSpPr txBox="1">
              <a:spLocks/>
            </p:cNvSpPr>
            <p:nvPr/>
          </p:nvSpPr>
          <p:spPr>
            <a:xfrm>
              <a:off x="2825496" y="1225296"/>
              <a:ext cx="3483900" cy="274200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vi-VN"/>
                <a:t>21521109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90C5822-BF3D-3883-DC3A-AA623B22FA3B}"/>
              </a:ext>
            </a:extLst>
          </p:cNvPr>
          <p:cNvGrpSpPr/>
          <p:nvPr/>
        </p:nvGrpSpPr>
        <p:grpSpPr>
          <a:xfrm>
            <a:off x="4637766" y="1471118"/>
            <a:ext cx="3718132" cy="997018"/>
            <a:chOff x="2402830" y="526920"/>
            <a:chExt cx="4338624" cy="1145236"/>
          </a:xfrm>
        </p:grpSpPr>
        <p:grpSp>
          <p:nvGrpSpPr>
            <p:cNvPr id="21" name="Google Shape;2620;p47">
              <a:extLst>
                <a:ext uri="{FF2B5EF4-FFF2-40B4-BE49-F238E27FC236}">
                  <a16:creationId xmlns:a16="http://schemas.microsoft.com/office/drawing/2014/main" id="{CD1C56FC-C61D-CD41-8081-6460637E4D6A}"/>
                </a:ext>
              </a:extLst>
            </p:cNvPr>
            <p:cNvGrpSpPr/>
            <p:nvPr/>
          </p:nvGrpSpPr>
          <p:grpSpPr>
            <a:xfrm>
              <a:off x="2831850" y="526920"/>
              <a:ext cx="3480300" cy="1145236"/>
              <a:chOff x="2771600" y="526920"/>
              <a:chExt cx="3480300" cy="1145236"/>
            </a:xfrm>
          </p:grpSpPr>
          <p:sp>
            <p:nvSpPr>
              <p:cNvPr id="24" name="Google Shape;2621;p47">
                <a:extLst>
                  <a:ext uri="{FF2B5EF4-FFF2-40B4-BE49-F238E27FC236}">
                    <a16:creationId xmlns:a16="http://schemas.microsoft.com/office/drawing/2014/main" id="{AF7349C7-E015-7DA0-B1B9-62E6CB2B8240}"/>
                  </a:ext>
                </a:extLst>
              </p:cNvPr>
              <p:cNvSpPr/>
              <p:nvPr/>
            </p:nvSpPr>
            <p:spPr>
              <a:xfrm>
                <a:off x="2771600" y="526920"/>
                <a:ext cx="3480300" cy="1145236"/>
              </a:xfrm>
              <a:prstGeom prst="roundRect">
                <a:avLst>
                  <a:gd name="adj" fmla="val 16667"/>
                </a:avLst>
              </a:pr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622;p47">
                <a:extLst>
                  <a:ext uri="{FF2B5EF4-FFF2-40B4-BE49-F238E27FC236}">
                    <a16:creationId xmlns:a16="http://schemas.microsoft.com/office/drawing/2014/main" id="{5D6C2CF3-7B56-0990-C50C-0F22AAA27370}"/>
                  </a:ext>
                </a:extLst>
              </p:cNvPr>
              <p:cNvSpPr/>
              <p:nvPr/>
            </p:nvSpPr>
            <p:spPr>
              <a:xfrm>
                <a:off x="2849650" y="606775"/>
                <a:ext cx="3324000" cy="985500"/>
              </a:xfrm>
              <a:prstGeom prst="roundRect">
                <a:avLst>
                  <a:gd name="adj" fmla="val 16667"/>
                </a:avLst>
              </a:pr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2" name="Google Shape;2630;p47">
              <a:extLst>
                <a:ext uri="{FF2B5EF4-FFF2-40B4-BE49-F238E27FC236}">
                  <a16:creationId xmlns:a16="http://schemas.microsoft.com/office/drawing/2014/main" id="{22CF52C6-B6F4-F3D5-47F3-1FFC4E43BA8A}"/>
                </a:ext>
              </a:extLst>
            </p:cNvPr>
            <p:cNvSpPr txBox="1">
              <a:spLocks/>
            </p:cNvSpPr>
            <p:nvPr/>
          </p:nvSpPr>
          <p:spPr>
            <a:xfrm>
              <a:off x="2402830" y="704088"/>
              <a:ext cx="4338624" cy="56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800"/>
                <a:buFont typeface="Fjalla One"/>
                <a:buNone/>
                <a:defRPr sz="2800" b="0" i="0" u="none" strike="noStrike" cap="none">
                  <a:solidFill>
                    <a:schemeClr val="dk2"/>
                  </a:solidFill>
                  <a:latin typeface="Fjalla One"/>
                  <a:ea typeface="Fjalla One"/>
                  <a:cs typeface="Fjalla One"/>
                  <a:sym typeface="Fjalla One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800"/>
                <a:buFont typeface="Fjalla One"/>
                <a:buNone/>
                <a:defRPr sz="2800" b="0" i="0" u="none" strike="noStrike" cap="none">
                  <a:solidFill>
                    <a:schemeClr val="dk2"/>
                  </a:solidFill>
                  <a:latin typeface="Fjalla One"/>
                  <a:ea typeface="Fjalla One"/>
                  <a:cs typeface="Fjalla One"/>
                  <a:sym typeface="Fjalla One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800"/>
                <a:buFont typeface="Fjalla One"/>
                <a:buNone/>
                <a:defRPr sz="2800" b="0" i="0" u="none" strike="noStrike" cap="none">
                  <a:solidFill>
                    <a:schemeClr val="dk2"/>
                  </a:solidFill>
                  <a:latin typeface="Fjalla One"/>
                  <a:ea typeface="Fjalla One"/>
                  <a:cs typeface="Fjalla One"/>
                  <a:sym typeface="Fjalla One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800"/>
                <a:buFont typeface="Fjalla One"/>
                <a:buNone/>
                <a:defRPr sz="2800" b="0" i="0" u="none" strike="noStrike" cap="none">
                  <a:solidFill>
                    <a:schemeClr val="dk2"/>
                  </a:solidFill>
                  <a:latin typeface="Fjalla One"/>
                  <a:ea typeface="Fjalla One"/>
                  <a:cs typeface="Fjalla One"/>
                  <a:sym typeface="Fjalla One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800"/>
                <a:buFont typeface="Fjalla One"/>
                <a:buNone/>
                <a:defRPr sz="2800" b="0" i="0" u="none" strike="noStrike" cap="none">
                  <a:solidFill>
                    <a:schemeClr val="dk2"/>
                  </a:solidFill>
                  <a:latin typeface="Fjalla One"/>
                  <a:ea typeface="Fjalla One"/>
                  <a:cs typeface="Fjalla One"/>
                  <a:sym typeface="Fjalla One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800"/>
                <a:buFont typeface="Fjalla One"/>
                <a:buNone/>
                <a:defRPr sz="2800" b="0" i="0" u="none" strike="noStrike" cap="none">
                  <a:solidFill>
                    <a:schemeClr val="dk2"/>
                  </a:solidFill>
                  <a:latin typeface="Fjalla One"/>
                  <a:ea typeface="Fjalla One"/>
                  <a:cs typeface="Fjalla One"/>
                  <a:sym typeface="Fjalla One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800"/>
                <a:buFont typeface="Fjalla One"/>
                <a:buNone/>
                <a:defRPr sz="2800" b="0" i="0" u="none" strike="noStrike" cap="none">
                  <a:solidFill>
                    <a:schemeClr val="dk2"/>
                  </a:solidFill>
                  <a:latin typeface="Fjalla One"/>
                  <a:ea typeface="Fjalla One"/>
                  <a:cs typeface="Fjalla One"/>
                  <a:sym typeface="Fjalla One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800"/>
                <a:buFont typeface="Fjalla One"/>
                <a:buNone/>
                <a:defRPr sz="2800" b="0" i="0" u="none" strike="noStrike" cap="none">
                  <a:solidFill>
                    <a:schemeClr val="dk2"/>
                  </a:solidFill>
                  <a:latin typeface="Fjalla One"/>
                  <a:ea typeface="Fjalla One"/>
                  <a:cs typeface="Fjalla One"/>
                  <a:sym typeface="Fjalla One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800"/>
                <a:buFont typeface="Fjalla One"/>
                <a:buNone/>
                <a:defRPr sz="2800" b="0" i="0" u="none" strike="noStrike" cap="none">
                  <a:solidFill>
                    <a:schemeClr val="dk2"/>
                  </a:solidFill>
                  <a:latin typeface="Fjalla One"/>
                  <a:ea typeface="Fjalla One"/>
                  <a:cs typeface="Fjalla One"/>
                  <a:sym typeface="Fjalla One"/>
                </a:defRPr>
              </a:lvl9pPr>
            </a:lstStyle>
            <a:p>
              <a:r>
                <a:rPr lang="vi-VN" dirty="0">
                  <a:latin typeface="Calibri"/>
                  <a:ea typeface="Calibri"/>
                  <a:cs typeface="Calibri"/>
                </a:rPr>
                <a:t>Đoàn Nguyễn Trần Hoàn</a:t>
              </a:r>
              <a:endParaRPr lang="vi-V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3" name="Google Shape;2631;p47">
              <a:extLst>
                <a:ext uri="{FF2B5EF4-FFF2-40B4-BE49-F238E27FC236}">
                  <a16:creationId xmlns:a16="http://schemas.microsoft.com/office/drawing/2014/main" id="{F1E4A618-AAAC-16F6-8344-9E4DD36C3B9A}"/>
                </a:ext>
              </a:extLst>
            </p:cNvPr>
            <p:cNvSpPr txBox="1">
              <a:spLocks/>
            </p:cNvSpPr>
            <p:nvPr/>
          </p:nvSpPr>
          <p:spPr>
            <a:xfrm>
              <a:off x="2825496" y="1354738"/>
              <a:ext cx="3483900" cy="274200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vi-VN" dirty="0"/>
                <a:t>2152023</a:t>
              </a:r>
              <a:r>
                <a:rPr lang="en-US" dirty="0"/>
                <a:t>9</a:t>
              </a:r>
              <a:endParaRPr lang="vi-VN" dirty="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B2C9EFB-60C9-3AAE-7B28-04998B15E9AE}"/>
              </a:ext>
            </a:extLst>
          </p:cNvPr>
          <p:cNvGrpSpPr/>
          <p:nvPr/>
        </p:nvGrpSpPr>
        <p:grpSpPr>
          <a:xfrm>
            <a:off x="1364035" y="3217802"/>
            <a:ext cx="2988007" cy="997018"/>
            <a:chOff x="2825496" y="526920"/>
            <a:chExt cx="3486654" cy="1145236"/>
          </a:xfrm>
        </p:grpSpPr>
        <p:grpSp>
          <p:nvGrpSpPr>
            <p:cNvPr id="27" name="Google Shape;2620;p47">
              <a:extLst>
                <a:ext uri="{FF2B5EF4-FFF2-40B4-BE49-F238E27FC236}">
                  <a16:creationId xmlns:a16="http://schemas.microsoft.com/office/drawing/2014/main" id="{1D475361-7B76-41B5-DED2-D9003E5B9EFA}"/>
                </a:ext>
              </a:extLst>
            </p:cNvPr>
            <p:cNvGrpSpPr/>
            <p:nvPr/>
          </p:nvGrpSpPr>
          <p:grpSpPr>
            <a:xfrm>
              <a:off x="2831850" y="526920"/>
              <a:ext cx="3480300" cy="1145236"/>
              <a:chOff x="2771600" y="526920"/>
              <a:chExt cx="3480300" cy="1145236"/>
            </a:xfrm>
          </p:grpSpPr>
          <p:sp>
            <p:nvSpPr>
              <p:cNvPr id="30" name="Google Shape;2621;p47">
                <a:extLst>
                  <a:ext uri="{FF2B5EF4-FFF2-40B4-BE49-F238E27FC236}">
                    <a16:creationId xmlns:a16="http://schemas.microsoft.com/office/drawing/2014/main" id="{0C4C6800-7C5C-C491-CCEA-4F18DE8B1335}"/>
                  </a:ext>
                </a:extLst>
              </p:cNvPr>
              <p:cNvSpPr/>
              <p:nvPr/>
            </p:nvSpPr>
            <p:spPr>
              <a:xfrm>
                <a:off x="2771600" y="526920"/>
                <a:ext cx="3480300" cy="1145236"/>
              </a:xfrm>
              <a:prstGeom prst="roundRect">
                <a:avLst>
                  <a:gd name="adj" fmla="val 16667"/>
                </a:avLst>
              </a:pr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2622;p47">
                <a:extLst>
                  <a:ext uri="{FF2B5EF4-FFF2-40B4-BE49-F238E27FC236}">
                    <a16:creationId xmlns:a16="http://schemas.microsoft.com/office/drawing/2014/main" id="{7F9BCB6D-1CCD-F4D8-10C2-8A92AFD1489E}"/>
                  </a:ext>
                </a:extLst>
              </p:cNvPr>
              <p:cNvSpPr/>
              <p:nvPr/>
            </p:nvSpPr>
            <p:spPr>
              <a:xfrm>
                <a:off x="2849650" y="606775"/>
                <a:ext cx="3324000" cy="985500"/>
              </a:xfrm>
              <a:prstGeom prst="roundRect">
                <a:avLst>
                  <a:gd name="adj" fmla="val 16667"/>
                </a:avLst>
              </a:pr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8" name="Google Shape;2630;p47">
              <a:extLst>
                <a:ext uri="{FF2B5EF4-FFF2-40B4-BE49-F238E27FC236}">
                  <a16:creationId xmlns:a16="http://schemas.microsoft.com/office/drawing/2014/main" id="{921DC7D4-6545-19E4-D466-EC652ACECECA}"/>
                </a:ext>
              </a:extLst>
            </p:cNvPr>
            <p:cNvSpPr txBox="1">
              <a:spLocks/>
            </p:cNvSpPr>
            <p:nvPr/>
          </p:nvSpPr>
          <p:spPr>
            <a:xfrm>
              <a:off x="2825496" y="704088"/>
              <a:ext cx="3483900" cy="56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800"/>
                <a:buFont typeface="Fjalla One"/>
                <a:buNone/>
                <a:defRPr sz="2800" b="0" i="0" u="none" strike="noStrike" cap="none">
                  <a:solidFill>
                    <a:schemeClr val="dk2"/>
                  </a:solidFill>
                  <a:latin typeface="Fjalla One"/>
                  <a:ea typeface="Fjalla One"/>
                  <a:cs typeface="Fjalla One"/>
                  <a:sym typeface="Fjalla One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800"/>
                <a:buFont typeface="Fjalla One"/>
                <a:buNone/>
                <a:defRPr sz="2800" b="0" i="0" u="none" strike="noStrike" cap="none">
                  <a:solidFill>
                    <a:schemeClr val="dk2"/>
                  </a:solidFill>
                  <a:latin typeface="Fjalla One"/>
                  <a:ea typeface="Fjalla One"/>
                  <a:cs typeface="Fjalla One"/>
                  <a:sym typeface="Fjalla One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800"/>
                <a:buFont typeface="Fjalla One"/>
                <a:buNone/>
                <a:defRPr sz="2800" b="0" i="0" u="none" strike="noStrike" cap="none">
                  <a:solidFill>
                    <a:schemeClr val="dk2"/>
                  </a:solidFill>
                  <a:latin typeface="Fjalla One"/>
                  <a:ea typeface="Fjalla One"/>
                  <a:cs typeface="Fjalla One"/>
                  <a:sym typeface="Fjalla One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800"/>
                <a:buFont typeface="Fjalla One"/>
                <a:buNone/>
                <a:defRPr sz="2800" b="0" i="0" u="none" strike="noStrike" cap="none">
                  <a:solidFill>
                    <a:schemeClr val="dk2"/>
                  </a:solidFill>
                  <a:latin typeface="Fjalla One"/>
                  <a:ea typeface="Fjalla One"/>
                  <a:cs typeface="Fjalla One"/>
                  <a:sym typeface="Fjalla One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800"/>
                <a:buFont typeface="Fjalla One"/>
                <a:buNone/>
                <a:defRPr sz="2800" b="0" i="0" u="none" strike="noStrike" cap="none">
                  <a:solidFill>
                    <a:schemeClr val="dk2"/>
                  </a:solidFill>
                  <a:latin typeface="Fjalla One"/>
                  <a:ea typeface="Fjalla One"/>
                  <a:cs typeface="Fjalla One"/>
                  <a:sym typeface="Fjalla One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800"/>
                <a:buFont typeface="Fjalla One"/>
                <a:buNone/>
                <a:defRPr sz="2800" b="0" i="0" u="none" strike="noStrike" cap="none">
                  <a:solidFill>
                    <a:schemeClr val="dk2"/>
                  </a:solidFill>
                  <a:latin typeface="Fjalla One"/>
                  <a:ea typeface="Fjalla One"/>
                  <a:cs typeface="Fjalla One"/>
                  <a:sym typeface="Fjalla One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800"/>
                <a:buFont typeface="Fjalla One"/>
                <a:buNone/>
                <a:defRPr sz="2800" b="0" i="0" u="none" strike="noStrike" cap="none">
                  <a:solidFill>
                    <a:schemeClr val="dk2"/>
                  </a:solidFill>
                  <a:latin typeface="Fjalla One"/>
                  <a:ea typeface="Fjalla One"/>
                  <a:cs typeface="Fjalla One"/>
                  <a:sym typeface="Fjalla One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800"/>
                <a:buFont typeface="Fjalla One"/>
                <a:buNone/>
                <a:defRPr sz="2800" b="0" i="0" u="none" strike="noStrike" cap="none">
                  <a:solidFill>
                    <a:schemeClr val="dk2"/>
                  </a:solidFill>
                  <a:latin typeface="Fjalla One"/>
                  <a:ea typeface="Fjalla One"/>
                  <a:cs typeface="Fjalla One"/>
                  <a:sym typeface="Fjalla One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800"/>
                <a:buFont typeface="Fjalla One"/>
                <a:buNone/>
                <a:defRPr sz="2800" b="0" i="0" u="none" strike="noStrike" cap="none">
                  <a:solidFill>
                    <a:schemeClr val="dk2"/>
                  </a:solidFill>
                  <a:latin typeface="Fjalla One"/>
                  <a:ea typeface="Fjalla One"/>
                  <a:cs typeface="Fjalla One"/>
                  <a:sym typeface="Fjalla One"/>
                </a:defRPr>
              </a:lvl9pPr>
            </a:lstStyle>
            <a:p>
              <a:r>
                <a:rPr lang="vi-VN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Lê Thanh Minh</a:t>
              </a:r>
              <a:endParaRPr lang="en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9" name="Google Shape;2631;p47">
              <a:extLst>
                <a:ext uri="{FF2B5EF4-FFF2-40B4-BE49-F238E27FC236}">
                  <a16:creationId xmlns:a16="http://schemas.microsoft.com/office/drawing/2014/main" id="{92A219DF-4760-2679-7DA7-66B7C9B05F60}"/>
                </a:ext>
              </a:extLst>
            </p:cNvPr>
            <p:cNvSpPr txBox="1">
              <a:spLocks/>
            </p:cNvSpPr>
            <p:nvPr/>
          </p:nvSpPr>
          <p:spPr>
            <a:xfrm>
              <a:off x="2825496" y="1225296"/>
              <a:ext cx="3483900" cy="274200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vi-VN"/>
                <a:t>21520063</a:t>
              </a:r>
            </a:p>
          </p:txBody>
        </p:sp>
      </p:grpSp>
      <p:grpSp>
        <p:nvGrpSpPr>
          <p:cNvPr id="4946" name="Group 4945">
            <a:extLst>
              <a:ext uri="{FF2B5EF4-FFF2-40B4-BE49-F238E27FC236}">
                <a16:creationId xmlns:a16="http://schemas.microsoft.com/office/drawing/2014/main" id="{19DD9BD3-1A75-9D38-0B4F-C9F7B0A4F75A}"/>
              </a:ext>
            </a:extLst>
          </p:cNvPr>
          <p:cNvGrpSpPr/>
          <p:nvPr/>
        </p:nvGrpSpPr>
        <p:grpSpPr>
          <a:xfrm>
            <a:off x="5004858" y="3217802"/>
            <a:ext cx="2988007" cy="997018"/>
            <a:chOff x="2825496" y="526920"/>
            <a:chExt cx="3486654" cy="1145236"/>
          </a:xfrm>
        </p:grpSpPr>
        <p:grpSp>
          <p:nvGrpSpPr>
            <p:cNvPr id="4947" name="Google Shape;2620;p47">
              <a:extLst>
                <a:ext uri="{FF2B5EF4-FFF2-40B4-BE49-F238E27FC236}">
                  <a16:creationId xmlns:a16="http://schemas.microsoft.com/office/drawing/2014/main" id="{762D5152-D9EC-827D-A2DE-1B2B56729CAB}"/>
                </a:ext>
              </a:extLst>
            </p:cNvPr>
            <p:cNvGrpSpPr/>
            <p:nvPr/>
          </p:nvGrpSpPr>
          <p:grpSpPr>
            <a:xfrm>
              <a:off x="2831850" y="526920"/>
              <a:ext cx="3480300" cy="1145236"/>
              <a:chOff x="2771600" y="526920"/>
              <a:chExt cx="3480300" cy="1145236"/>
            </a:xfrm>
          </p:grpSpPr>
          <p:sp>
            <p:nvSpPr>
              <p:cNvPr id="4950" name="Google Shape;2621;p47">
                <a:extLst>
                  <a:ext uri="{FF2B5EF4-FFF2-40B4-BE49-F238E27FC236}">
                    <a16:creationId xmlns:a16="http://schemas.microsoft.com/office/drawing/2014/main" id="{930AB21D-BAB5-AADE-B1AF-D04A78EF89D9}"/>
                  </a:ext>
                </a:extLst>
              </p:cNvPr>
              <p:cNvSpPr/>
              <p:nvPr/>
            </p:nvSpPr>
            <p:spPr>
              <a:xfrm>
                <a:off x="2771600" y="526920"/>
                <a:ext cx="3480300" cy="1145236"/>
              </a:xfrm>
              <a:prstGeom prst="roundRect">
                <a:avLst>
                  <a:gd name="adj" fmla="val 16667"/>
                </a:avLst>
              </a:pr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1" name="Google Shape;2622;p47">
                <a:extLst>
                  <a:ext uri="{FF2B5EF4-FFF2-40B4-BE49-F238E27FC236}">
                    <a16:creationId xmlns:a16="http://schemas.microsoft.com/office/drawing/2014/main" id="{C91A65EB-63A4-C863-87C8-264B2C34C5AB}"/>
                  </a:ext>
                </a:extLst>
              </p:cNvPr>
              <p:cNvSpPr/>
              <p:nvPr/>
            </p:nvSpPr>
            <p:spPr>
              <a:xfrm>
                <a:off x="2849650" y="606775"/>
                <a:ext cx="3324000" cy="985500"/>
              </a:xfrm>
              <a:prstGeom prst="roundRect">
                <a:avLst>
                  <a:gd name="adj" fmla="val 16667"/>
                </a:avLst>
              </a:pr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948" name="Google Shape;2630;p47">
              <a:extLst>
                <a:ext uri="{FF2B5EF4-FFF2-40B4-BE49-F238E27FC236}">
                  <a16:creationId xmlns:a16="http://schemas.microsoft.com/office/drawing/2014/main" id="{9FB1FA30-4C5D-EEC2-D395-478B78CDAFB5}"/>
                </a:ext>
              </a:extLst>
            </p:cNvPr>
            <p:cNvSpPr txBox="1">
              <a:spLocks/>
            </p:cNvSpPr>
            <p:nvPr/>
          </p:nvSpPr>
          <p:spPr>
            <a:xfrm>
              <a:off x="2825496" y="704088"/>
              <a:ext cx="3483900" cy="56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800"/>
                <a:buFont typeface="Fjalla One"/>
                <a:buNone/>
                <a:defRPr sz="2800" b="0" i="0" u="none" strike="noStrike" cap="none">
                  <a:solidFill>
                    <a:schemeClr val="dk2"/>
                  </a:solidFill>
                  <a:latin typeface="Fjalla One"/>
                  <a:ea typeface="Fjalla One"/>
                  <a:cs typeface="Fjalla One"/>
                  <a:sym typeface="Fjalla One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800"/>
                <a:buFont typeface="Fjalla One"/>
                <a:buNone/>
                <a:defRPr sz="2800" b="0" i="0" u="none" strike="noStrike" cap="none">
                  <a:solidFill>
                    <a:schemeClr val="dk2"/>
                  </a:solidFill>
                  <a:latin typeface="Fjalla One"/>
                  <a:ea typeface="Fjalla One"/>
                  <a:cs typeface="Fjalla One"/>
                  <a:sym typeface="Fjalla One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800"/>
                <a:buFont typeface="Fjalla One"/>
                <a:buNone/>
                <a:defRPr sz="2800" b="0" i="0" u="none" strike="noStrike" cap="none">
                  <a:solidFill>
                    <a:schemeClr val="dk2"/>
                  </a:solidFill>
                  <a:latin typeface="Fjalla One"/>
                  <a:ea typeface="Fjalla One"/>
                  <a:cs typeface="Fjalla One"/>
                  <a:sym typeface="Fjalla One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800"/>
                <a:buFont typeface="Fjalla One"/>
                <a:buNone/>
                <a:defRPr sz="2800" b="0" i="0" u="none" strike="noStrike" cap="none">
                  <a:solidFill>
                    <a:schemeClr val="dk2"/>
                  </a:solidFill>
                  <a:latin typeface="Fjalla One"/>
                  <a:ea typeface="Fjalla One"/>
                  <a:cs typeface="Fjalla One"/>
                  <a:sym typeface="Fjalla One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800"/>
                <a:buFont typeface="Fjalla One"/>
                <a:buNone/>
                <a:defRPr sz="2800" b="0" i="0" u="none" strike="noStrike" cap="none">
                  <a:solidFill>
                    <a:schemeClr val="dk2"/>
                  </a:solidFill>
                  <a:latin typeface="Fjalla One"/>
                  <a:ea typeface="Fjalla One"/>
                  <a:cs typeface="Fjalla One"/>
                  <a:sym typeface="Fjalla One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800"/>
                <a:buFont typeface="Fjalla One"/>
                <a:buNone/>
                <a:defRPr sz="2800" b="0" i="0" u="none" strike="noStrike" cap="none">
                  <a:solidFill>
                    <a:schemeClr val="dk2"/>
                  </a:solidFill>
                  <a:latin typeface="Fjalla One"/>
                  <a:ea typeface="Fjalla One"/>
                  <a:cs typeface="Fjalla One"/>
                  <a:sym typeface="Fjalla One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800"/>
                <a:buFont typeface="Fjalla One"/>
                <a:buNone/>
                <a:defRPr sz="2800" b="0" i="0" u="none" strike="noStrike" cap="none">
                  <a:solidFill>
                    <a:schemeClr val="dk2"/>
                  </a:solidFill>
                  <a:latin typeface="Fjalla One"/>
                  <a:ea typeface="Fjalla One"/>
                  <a:cs typeface="Fjalla One"/>
                  <a:sym typeface="Fjalla One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800"/>
                <a:buFont typeface="Fjalla One"/>
                <a:buNone/>
                <a:defRPr sz="2800" b="0" i="0" u="none" strike="noStrike" cap="none">
                  <a:solidFill>
                    <a:schemeClr val="dk2"/>
                  </a:solidFill>
                  <a:latin typeface="Fjalla One"/>
                  <a:ea typeface="Fjalla One"/>
                  <a:cs typeface="Fjalla One"/>
                  <a:sym typeface="Fjalla One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800"/>
                <a:buFont typeface="Fjalla One"/>
                <a:buNone/>
                <a:defRPr sz="2800" b="0" i="0" u="none" strike="noStrike" cap="none">
                  <a:solidFill>
                    <a:schemeClr val="dk2"/>
                  </a:solidFill>
                  <a:latin typeface="Fjalla One"/>
                  <a:ea typeface="Fjalla One"/>
                  <a:cs typeface="Fjalla One"/>
                  <a:sym typeface="Fjalla One"/>
                </a:defRPr>
              </a:lvl9pPr>
            </a:lstStyle>
            <a:p>
              <a:r>
                <a:rPr lang="vi-VN">
                  <a:latin typeface="Calibri"/>
                  <a:ea typeface="Calibri" panose="020F0502020204030204" pitchFamily="34" charset="0"/>
                  <a:cs typeface="Calibri"/>
                </a:rPr>
                <a:t>Nguyễn Quốc Trường</a:t>
              </a:r>
              <a:endParaRPr lang="en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949" name="Google Shape;2631;p47">
              <a:extLst>
                <a:ext uri="{FF2B5EF4-FFF2-40B4-BE49-F238E27FC236}">
                  <a16:creationId xmlns:a16="http://schemas.microsoft.com/office/drawing/2014/main" id="{1609BC33-A69F-F29E-028E-B9469A65D389}"/>
                </a:ext>
              </a:extLst>
            </p:cNvPr>
            <p:cNvSpPr txBox="1">
              <a:spLocks/>
            </p:cNvSpPr>
            <p:nvPr/>
          </p:nvSpPr>
          <p:spPr>
            <a:xfrm>
              <a:off x="2825496" y="1358250"/>
              <a:ext cx="3483900" cy="274200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vi-VN"/>
                <a:t>21521604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859275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46638F-FA1E-E308-F91C-A52DB311C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5746" y="2542856"/>
            <a:ext cx="3419708" cy="804600"/>
          </a:xfrm>
        </p:spPr>
        <p:txBody>
          <a:bodyPr/>
          <a:lstStyle/>
          <a:p>
            <a:r>
              <a:rPr lang="en-US">
                <a:latin typeface="Segoe UI Black" panose="020B0A02040204020203" pitchFamily="34" charset="0"/>
                <a:ea typeface="Segoe UI Black" panose="020B0A02040204020203" pitchFamily="34" charset="0"/>
              </a:rPr>
              <a:t>Theoretical basis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A70B7FA-595B-0C80-D144-B5942E19F35F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2971800" y="1243062"/>
            <a:ext cx="2967600" cy="1069800"/>
          </a:xfrm>
        </p:spPr>
        <p:txBody>
          <a:bodyPr/>
          <a:lstStyle/>
          <a:p>
            <a:r>
              <a:rPr lang="vi-VN"/>
              <a:t>02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3AA232-89B0-8B62-3046-8B57ADBDD59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EA52142-B236-4FFD-904E-975F88B8D5C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9986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01339C-9E96-E9D8-63BD-F79BC0BD4C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1800" y="2411991"/>
            <a:ext cx="3200400" cy="804600"/>
          </a:xfrm>
        </p:spPr>
        <p:txBody>
          <a:bodyPr/>
          <a:lstStyle/>
          <a:p>
            <a:r>
              <a:rPr lang="en-US">
                <a:latin typeface="Segoe UI Black"/>
              </a:rPr>
              <a:t>Similarity graphs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D183C2E-AE89-7623-F280-C6CDAC6DF732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2971800" y="1284269"/>
            <a:ext cx="2967600" cy="1069800"/>
          </a:xfrm>
        </p:spPr>
        <p:txBody>
          <a:bodyPr/>
          <a:lstStyle/>
          <a:p>
            <a:r>
              <a:rPr lang="en-US"/>
              <a:t>2.1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8C9F56-0F07-BA84-E573-79D8D970F40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EA52142-B236-4FFD-904E-975F88B8D5C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7365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Subtitle 1">
                <a:extLst>
                  <a:ext uri="{FF2B5EF4-FFF2-40B4-BE49-F238E27FC236}">
                    <a16:creationId xmlns:a16="http://schemas.microsoft.com/office/drawing/2014/main" id="{56B89B7F-8FA5-429B-EAC6-90A9C4CEFAE2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1441342" y="1464637"/>
                <a:ext cx="6261315" cy="2371194"/>
              </a:xfrm>
            </p:spPr>
            <p:txBody>
              <a:bodyPr/>
              <a:lstStyle/>
              <a:p>
                <a:pPr algn="l"/>
                <a:r>
                  <a:rPr lang="en-US">
                    <a:latin typeface="+mn-lt"/>
                    <a:cs typeface="Arial" panose="020B0604020202020204" pitchFamily="34" charset="0"/>
                  </a:rPr>
                  <a:t>- </a:t>
                </a:r>
                <a:r>
                  <a:rPr lang="en-US">
                    <a:latin typeface="+mj-lt"/>
                    <a:cs typeface="Arial" panose="020B0604020202020204" pitchFamily="34" charset="0"/>
                  </a:rPr>
                  <a:t>Similarity graph: </a:t>
                </a:r>
                <a:r>
                  <a:rPr lang="en-US" i="0">
                    <a:solidFill>
                      <a:srgbClr val="111111"/>
                    </a:solidFill>
                    <a:effectLst/>
                    <a:latin typeface="+mj-lt"/>
                  </a:rPr>
                  <a:t>determining the degree of similarity between these two graphs</a:t>
                </a:r>
                <a:r>
                  <a:rPr lang="en-US">
                    <a:latin typeface="+mj-lt"/>
                    <a:cs typeface="Arial" panose="020B0604020202020204" pitchFamily="34" charset="0"/>
                  </a:rPr>
                  <a:t>.</a:t>
                </a:r>
              </a:p>
              <a:p>
                <a:pPr algn="l"/>
                <a:endParaRPr lang="en-US">
                  <a:latin typeface="+mj-lt"/>
                  <a:cs typeface="Arial" panose="020B0604020202020204" pitchFamily="34" charset="0"/>
                </a:endParaRPr>
              </a:p>
              <a:p>
                <a:pPr algn="l"/>
                <a:r>
                  <a:rPr lang="en-US">
                    <a:latin typeface="+mj-lt"/>
                    <a:cs typeface="Arial" panose="020B0604020202020204" pitchFamily="34" charset="0"/>
                  </a:rPr>
                  <a:t>- Sign : G (</a:t>
                </a:r>
                <a:r>
                  <a:rPr lang="vi">
                    <a:latin typeface="+mj-lt"/>
                    <a:cs typeface="Arial" panose="020B0604020202020204" pitchFamily="34" charset="0"/>
                  </a:rPr>
                  <a:t>V, E, W)</a:t>
                </a:r>
              </a:p>
              <a:p>
                <a:pPr algn="l"/>
                <a:endParaRPr lang="vi">
                  <a:latin typeface="+mj-lt"/>
                  <a:cs typeface="Arial" panose="020B0604020202020204" pitchFamily="34" charset="0"/>
                </a:endParaRPr>
              </a:p>
              <a:p>
                <a:pPr algn="l"/>
                <a:r>
                  <a:rPr lang="vi">
                    <a:latin typeface="+mj-lt"/>
                    <a:cs typeface="Arial" panose="020B0604020202020204" pitchFamily="34" charset="0"/>
                  </a:rPr>
                  <a:t>- </a:t>
                </a:r>
                <a:r>
                  <a:rPr lang="en-US">
                    <a:latin typeface="+mj-lt"/>
                    <a:cs typeface="Arial" panose="020B0604020202020204" pitchFamily="34" charset="0"/>
                  </a:rPr>
                  <a:t>Which </a:t>
                </a:r>
                <a:r>
                  <a:rPr lang="vi">
                    <a:latin typeface="+mj-lt"/>
                    <a:cs typeface="Arial" panose="020B0604020202020204" pitchFamily="34" charset="0"/>
                  </a:rPr>
                  <a:t>: 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V</m:t>
                    </m:r>
                    <m:r>
                      <a:rPr lang="en-US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{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,…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} 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𝑖𝑠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𝑠𝑒𝑡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𝑜𝑓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𝑣𝑒𝑟𝑡𝑖𝑐𝑒𝑠</m:t>
                    </m:r>
                  </m:oMath>
                </a14:m>
                <a:endParaRPr lang="vi">
                  <a:latin typeface="+mj-lt"/>
                  <a:cs typeface="Arial" panose="020B0604020202020204" pitchFamily="34" charset="0"/>
                </a:endParaRPr>
              </a:p>
              <a:p>
                <a:pPr algn="l"/>
                <a:r>
                  <a:rPr lang="vi">
                    <a:latin typeface="+mj-lt"/>
                    <a:cs typeface="Arial" panose="020B0604020202020204" pitchFamily="34" charset="0"/>
                  </a:rPr>
                  <a:t>               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𝑖𝑠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𝑠𝑒𝑡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𝑜𝑓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𝐸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𝑤h𝑖𝑐h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𝑊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&gt;0</m:t>
                    </m:r>
                  </m:oMath>
                </a14:m>
                <a:r>
                  <a:rPr lang="vi">
                    <a:latin typeface="+mj-lt"/>
                    <a:cs typeface="Arial" panose="020B0604020202020204" pitchFamily="34" charset="0"/>
                  </a:rPr>
                  <a:t>                         </a:t>
                </a:r>
                <a:endParaRPr lang="en-US">
                  <a:latin typeface="+mj-lt"/>
                  <a:cs typeface="Arial" panose="020B0604020202020204" pitchFamily="34" charset="0"/>
                </a:endParaRPr>
              </a:p>
              <a:p>
                <a:pPr lvl="1"/>
                <a:r>
                  <a:rPr lang="en-US">
                    <a:latin typeface="+mj-lt"/>
                    <a:cs typeface="Arial" panose="020B0604020202020204" pitchFamily="34" charset="0"/>
                  </a:rPr>
                  <a:t>             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𝑊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𝑖</m:t>
                    </m:r>
                    <m:r>
                      <m:rPr>
                        <m:sty m:val="p"/>
                      </m:rPr>
                      <a:rPr lang="vi-VN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s</m:t>
                    </m:r>
                  </m:oMath>
                </a14:m>
                <a:r>
                  <a:rPr lang="vi-VN">
                    <a:latin typeface="+mj-lt"/>
                    <a:ea typeface="Cambria Math" panose="02040503050406030204" pitchFamily="18" charset="0"/>
                    <a:cs typeface="Arial" panose="020B0604020202020204" pitchFamily="34" charset="0"/>
                  </a:rPr>
                  <a:t> the weight of similarity graph</a:t>
                </a:r>
              </a:p>
            </p:txBody>
          </p:sp>
        </mc:Choice>
        <mc:Fallback xmlns="">
          <p:sp>
            <p:nvSpPr>
              <p:cNvPr id="2" name="Subtitle 1">
                <a:extLst>
                  <a:ext uri="{FF2B5EF4-FFF2-40B4-BE49-F238E27FC236}">
                    <a16:creationId xmlns:a16="http://schemas.microsoft.com/office/drawing/2014/main" id="{56B89B7F-8FA5-429B-EAC6-90A9C4CEFAE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1441342" y="1464637"/>
                <a:ext cx="6261315" cy="2371194"/>
              </a:xfrm>
              <a:blipFill>
                <a:blip r:embed="rId2"/>
                <a:stretch>
                  <a:fillRect l="-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BB9D0639-38C8-CD82-A905-9808A90083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7128" y="307771"/>
            <a:ext cx="4809600" cy="576000"/>
          </a:xfrm>
        </p:spPr>
        <p:txBody>
          <a:bodyPr/>
          <a:lstStyle/>
          <a:p>
            <a:r>
              <a:rPr lang="en-US">
                <a:latin typeface="Segoe UI Black"/>
              </a:rPr>
              <a:t>Similarity graphs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ECD140-D599-929E-777D-03EE3373727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EA52142-B236-4FFD-904E-975F88B8D5C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1375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5" name="Google Shape;2195;p40"/>
          <p:cNvSpPr txBox="1">
            <a:spLocks noGrp="1"/>
          </p:cNvSpPr>
          <p:nvPr>
            <p:ph type="title"/>
          </p:nvPr>
        </p:nvSpPr>
        <p:spPr>
          <a:xfrm>
            <a:off x="1719072" y="338328"/>
            <a:ext cx="55779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vi-VN">
                <a:latin typeface="Segoe UI Black"/>
              </a:rPr>
              <a:t>Create similarity graph</a:t>
            </a:r>
            <a:endParaRPr lang="en-US">
              <a:latin typeface="Segoe UI Black"/>
            </a:endParaRPr>
          </a:p>
        </p:txBody>
      </p:sp>
      <p:sp>
        <p:nvSpPr>
          <p:cNvPr id="2196" name="Google Shape;2196;p40"/>
          <p:cNvSpPr txBox="1">
            <a:spLocks noGrp="1"/>
          </p:cNvSpPr>
          <p:nvPr>
            <p:ph type="subTitle" idx="1"/>
          </p:nvPr>
        </p:nvSpPr>
        <p:spPr>
          <a:xfrm>
            <a:off x="3658005" y="2725086"/>
            <a:ext cx="1764900" cy="3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>
                <a:latin typeface="+mj-lt"/>
              </a:rPr>
              <a:t>K-Nearest Neighbours</a:t>
            </a:r>
          </a:p>
        </p:txBody>
      </p:sp>
      <p:sp>
        <p:nvSpPr>
          <p:cNvPr id="2197" name="Google Shape;2197;p40"/>
          <p:cNvSpPr txBox="1">
            <a:spLocks noGrp="1"/>
          </p:cNvSpPr>
          <p:nvPr>
            <p:ph type="subTitle" idx="2"/>
          </p:nvPr>
        </p:nvSpPr>
        <p:spPr>
          <a:xfrm>
            <a:off x="1038596" y="2725085"/>
            <a:ext cx="1786496" cy="8018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vi-VN">
                <a:latin typeface="+mn-lt"/>
              </a:rPr>
              <a:t>Epsilon-</a:t>
            </a:r>
            <a:r>
              <a:rPr lang="en">
                <a:latin typeface="+mn-lt"/>
              </a:rPr>
              <a:t>Neighbourhood</a:t>
            </a:r>
          </a:p>
        </p:txBody>
      </p:sp>
      <p:sp>
        <p:nvSpPr>
          <p:cNvPr id="2198" name="Google Shape;2198;p40"/>
          <p:cNvSpPr txBox="1">
            <a:spLocks noGrp="1"/>
          </p:cNvSpPr>
          <p:nvPr>
            <p:ph type="subTitle" idx="3"/>
          </p:nvPr>
        </p:nvSpPr>
        <p:spPr>
          <a:xfrm>
            <a:off x="6318908" y="2725086"/>
            <a:ext cx="1881891" cy="3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vi-VN">
                <a:latin typeface="+mn-lt"/>
              </a:rPr>
              <a:t>Fully connected graph</a:t>
            </a:r>
            <a:endParaRPr lang="en">
              <a:latin typeface="+mn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0C77943-9E82-B52F-BAF0-4BAECF1DE2A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EA52142-B236-4FFD-904E-975F88B8D5CE}" type="slidenum">
              <a:rPr lang="en-US" smtClean="0"/>
              <a:t>23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0ECD1C-A9D8-FA83-97A9-513AD10C59DF}"/>
              </a:ext>
            </a:extLst>
          </p:cNvPr>
          <p:cNvSpPr txBox="1"/>
          <p:nvPr/>
        </p:nvSpPr>
        <p:spPr>
          <a:xfrm>
            <a:off x="1573433" y="958528"/>
            <a:ext cx="5932025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+mn-lt"/>
                <a:cs typeface="Arial" panose="020B0604020202020204" pitchFamily="34" charset="0"/>
              </a:rPr>
              <a:t>- </a:t>
            </a:r>
            <a:r>
              <a:rPr lang="vi-VN">
                <a:latin typeface="+mn-lt"/>
                <a:cs typeface="Arial" panose="020B0604020202020204" pitchFamily="34" charset="0"/>
              </a:rPr>
              <a:t>A first step in </a:t>
            </a:r>
            <a:r>
              <a:rPr lang="en-US">
                <a:latin typeface="+mn-lt"/>
                <a:cs typeface="Arial" panose="020B0604020202020204" pitchFamily="34" charset="0"/>
              </a:rPr>
              <a:t>Spectral Clustering</a:t>
            </a:r>
          </a:p>
          <a:p>
            <a:endParaRPr lang="en-US">
              <a:latin typeface="+mn-lt"/>
              <a:cs typeface="Arial" panose="020B0604020202020204" pitchFamily="34" charset="0"/>
            </a:endParaRPr>
          </a:p>
          <a:p>
            <a:r>
              <a:rPr lang="en-US">
                <a:latin typeface="+mn-lt"/>
                <a:cs typeface="Arial" panose="020B0604020202020204" pitchFamily="34" charset="0"/>
              </a:rPr>
              <a:t>- </a:t>
            </a:r>
            <a:r>
              <a:rPr lang="vi-VN">
                <a:latin typeface="+mn-lt"/>
                <a:cs typeface="Arial" panose="020B0604020202020204" pitchFamily="34" charset="0"/>
              </a:rPr>
              <a:t>We can use this graph to create similarity graph</a:t>
            </a:r>
            <a:r>
              <a:rPr lang="en-US">
                <a:latin typeface="+mn-lt"/>
                <a:cs typeface="Arial" panose="020B0604020202020204" pitchFamily="34" charset="0"/>
              </a:rPr>
              <a:t>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054F6C-C5A5-7B3C-0E67-7BDAA8173AD1}"/>
              </a:ext>
            </a:extLst>
          </p:cNvPr>
          <p:cNvSpPr txBox="1"/>
          <p:nvPr/>
        </p:nvSpPr>
        <p:spPr>
          <a:xfrm>
            <a:off x="1719072" y="2490040"/>
            <a:ext cx="46117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2E3E17-D46C-6F2B-78C6-2F1E20718719}"/>
              </a:ext>
            </a:extLst>
          </p:cNvPr>
          <p:cNvSpPr txBox="1"/>
          <p:nvPr/>
        </p:nvSpPr>
        <p:spPr>
          <a:xfrm>
            <a:off x="4313378" y="2481322"/>
            <a:ext cx="379794" cy="3164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CFD9DB-A800-00C9-DAB5-8C1454079436}"/>
              </a:ext>
            </a:extLst>
          </p:cNvPr>
          <p:cNvSpPr txBox="1"/>
          <p:nvPr/>
        </p:nvSpPr>
        <p:spPr>
          <a:xfrm>
            <a:off x="7078641" y="2477706"/>
            <a:ext cx="343623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5778510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2C65E887-E2E8-E904-94D2-C7143A22A9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04075" y="1462577"/>
            <a:ext cx="5866108" cy="1171766"/>
          </a:xfrm>
        </p:spPr>
        <p:txBody>
          <a:bodyPr/>
          <a:lstStyle/>
          <a:p>
            <a:pPr algn="l"/>
            <a:r>
              <a:rPr lang="en-US">
                <a:latin typeface="+mn-lt"/>
                <a:cs typeface="Arial" panose="020B0604020202020204" pitchFamily="34" charset="0"/>
              </a:rPr>
              <a:t>- To build the Epsilon-</a:t>
            </a:r>
            <a:r>
              <a:rPr lang="en-US" err="1">
                <a:latin typeface="+mn-lt"/>
                <a:cs typeface="Arial" panose="020B0604020202020204" pitchFamily="34" charset="0"/>
              </a:rPr>
              <a:t>Neighbourhood</a:t>
            </a:r>
            <a:r>
              <a:rPr lang="en-US">
                <a:latin typeface="+mn-lt"/>
                <a:cs typeface="Arial" panose="020B0604020202020204" pitchFamily="34" charset="0"/>
              </a:rPr>
              <a:t> graph, </a:t>
            </a:r>
            <a:r>
              <a:rPr lang="vi-VN">
                <a:latin typeface="+mn-lt"/>
                <a:cs typeface="Arial" panose="020B0604020202020204" pitchFamily="34" charset="0"/>
              </a:rPr>
              <a:t>we connect all vertices which its distance less than </a:t>
            </a:r>
            <a:r>
              <a:rPr lang="en-US">
                <a:latin typeface="+mn-lt"/>
                <a:cs typeface="Arial" panose="020B0604020202020204" pitchFamily="34" charset="0"/>
              </a:rPr>
              <a:t>ε</a:t>
            </a:r>
            <a:r>
              <a:rPr lang="vi-VN">
                <a:latin typeface="+mn-lt"/>
                <a:cs typeface="Arial" panose="020B0604020202020204" pitchFamily="34" charset="0"/>
              </a:rPr>
              <a:t> (we defined </a:t>
            </a:r>
            <a:r>
              <a:rPr lang="en-US">
                <a:latin typeface="+mn-lt"/>
                <a:cs typeface="Arial" panose="020B0604020202020204" pitchFamily="34" charset="0"/>
              </a:rPr>
              <a:t>ε</a:t>
            </a:r>
            <a:r>
              <a:rPr lang="vi-VN">
                <a:latin typeface="+mn-lt"/>
                <a:cs typeface="Arial" panose="020B0604020202020204" pitchFamily="34" charset="0"/>
              </a:rPr>
              <a:t> depend on what we want )</a:t>
            </a:r>
            <a:r>
              <a:rPr lang="en-US">
                <a:latin typeface="+mn-lt"/>
                <a:cs typeface="Arial" panose="020B0604020202020204" pitchFamily="34" charset="0"/>
              </a:rPr>
              <a:t>.</a:t>
            </a:r>
          </a:p>
          <a:p>
            <a:pPr algn="l"/>
            <a:endParaRPr lang="en-US">
              <a:latin typeface="+mn-lt"/>
              <a:cs typeface="Arial" panose="020B0604020202020204" pitchFamily="34" charset="0"/>
            </a:endParaRPr>
          </a:p>
          <a:p>
            <a:pPr algn="l"/>
            <a:r>
              <a:rPr lang="en-US">
                <a:latin typeface="+mn-lt"/>
                <a:cs typeface="Arial" panose="020B0604020202020204" pitchFamily="34" charset="0"/>
              </a:rPr>
              <a:t>- </a:t>
            </a:r>
            <a:r>
              <a:rPr lang="vi-VN">
                <a:latin typeface="+mn-lt"/>
                <a:cs typeface="Arial" panose="020B0604020202020204" pitchFamily="34" charset="0"/>
              </a:rPr>
              <a:t>Similarity weight :</a:t>
            </a:r>
            <a:endParaRPr lang="en-US">
              <a:latin typeface="+mn-lt"/>
              <a:cs typeface="Arial" panose="020B0604020202020204" pitchFamily="34" charset="0"/>
            </a:endParaRPr>
          </a:p>
          <a:p>
            <a:pPr algn="l"/>
            <a:endParaRPr lang="en-US">
              <a:latin typeface="+mn-lt"/>
              <a:cs typeface="Arial" panose="020B0604020202020204" pitchFamily="34" charset="0"/>
            </a:endParaRPr>
          </a:p>
          <a:p>
            <a:pPr algn="l"/>
            <a:endParaRPr lang="en-US">
              <a:latin typeface="+mn-lt"/>
              <a:cs typeface="Arial" panose="020B0604020202020204" pitchFamily="34" charset="0"/>
            </a:endParaRPr>
          </a:p>
          <a:p>
            <a:pPr algn="l"/>
            <a:endParaRPr lang="en-US">
              <a:latin typeface="+mn-lt"/>
              <a:cs typeface="Arial" panose="020B0604020202020204" pitchFamily="34" charset="0"/>
            </a:endParaRPr>
          </a:p>
          <a:p>
            <a:endParaRPr lang="en-US">
              <a:latin typeface="+mn-lt"/>
              <a:cs typeface="Arial" panose="020B060402020202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79E5403-F750-4998-198A-42562E43CE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0736" y="264366"/>
            <a:ext cx="5735574" cy="576000"/>
          </a:xfrm>
        </p:spPr>
        <p:txBody>
          <a:bodyPr/>
          <a:lstStyle/>
          <a:p>
            <a:r>
              <a:rPr lang="en-US">
                <a:latin typeface="Segoe UI Black"/>
                <a:ea typeface="Segoe UI Black"/>
              </a:rPr>
              <a:t>Epsilon-</a:t>
            </a:r>
            <a:r>
              <a:rPr lang="en-US" err="1">
                <a:latin typeface="Segoe UI Black"/>
                <a:ea typeface="Segoe UI Black"/>
              </a:rPr>
              <a:t>Neighbourhood</a:t>
            </a:r>
            <a:r>
              <a:rPr lang="vi-VN">
                <a:latin typeface="Segoe UI Black"/>
                <a:ea typeface="Segoe UI Black"/>
              </a:rPr>
              <a:t> graph</a:t>
            </a:r>
            <a:endParaRPr lang="en-US"/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FA21D6-AF17-8FF4-042A-C4A854603ED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EA52142-B236-4FFD-904E-975F88B8D5CE}" type="slidenum">
              <a:rPr lang="en-US" smtClean="0"/>
              <a:t>24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4341B8D-3684-8645-03CF-D2A4BE3717F5}"/>
                  </a:ext>
                </a:extLst>
              </p:cNvPr>
              <p:cNvSpPr txBox="1"/>
              <p:nvPr/>
            </p:nvSpPr>
            <p:spPr>
              <a:xfrm>
                <a:off x="2184400" y="2268409"/>
                <a:ext cx="4572000" cy="7318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1600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16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16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1600" i="0">
                                  <a:latin typeface="Cambria Math" panose="02040503050406030204" pitchFamily="18" charset="0"/>
                                </a:rPr>
                                <m:t>&amp;1,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16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6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1600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16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1600" i="0">
                                  <a:latin typeface="Cambria Math" panose="02040503050406030204" pitchFamily="18" charset="0"/>
                                </a:rPr>
                                <m:t> ≤ 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  <m:e>
                              <m:r>
                                <a:rPr lang="en-US" sz="1600" i="0">
                                  <a:latin typeface="Cambria Math" panose="02040503050406030204" pitchFamily="18" charset="0"/>
                                </a:rPr>
                                <m:t>&amp;0, 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𝑜𝑡h𝑒𝑟𝑤𝑖𝑠𝑒</m:t>
                              </m:r>
                              <m:r>
                                <a:rPr lang="en-US" sz="1600" i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160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4341B8D-3684-8645-03CF-D2A4BE3717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4400" y="2268409"/>
                <a:ext cx="4572000" cy="73186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942554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2C65E887-E2E8-E904-94D2-C7143A22A9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23723" y="999590"/>
            <a:ext cx="4809600" cy="1134000"/>
          </a:xfrm>
        </p:spPr>
        <p:txBody>
          <a:bodyPr/>
          <a:lstStyle/>
          <a:p>
            <a:pPr algn="l"/>
            <a:r>
              <a:rPr lang="vi-VN">
                <a:latin typeface="Arial" panose="020B0604020202020204" pitchFamily="34" charset="0"/>
                <a:cs typeface="Arial" panose="020B0604020202020204" pitchFamily="34" charset="0"/>
              </a:rPr>
              <a:t>Example of E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psilon-neighbourhood</a:t>
            </a:r>
            <a:r>
              <a:rPr lang="vi-VN">
                <a:latin typeface="Arial" panose="020B0604020202020204" pitchFamily="34" charset="0"/>
                <a:cs typeface="Arial" panose="020B0604020202020204" pitchFamily="34" charset="0"/>
              </a:rPr>
              <a:t> graph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vi-VN">
                <a:latin typeface="Arial" panose="020B0604020202020204" pitchFamily="34" charset="0"/>
                <a:cs typeface="Arial" panose="020B0604020202020204" pitchFamily="34" charset="0"/>
              </a:rPr>
              <a:t>With 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ε</a:t>
            </a:r>
            <a:r>
              <a:rPr lang="vi-VN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vi-VN">
                <a:latin typeface="Arial" panose="020B0604020202020204" pitchFamily="34" charset="0"/>
                <a:cs typeface="Arial" panose="020B0604020202020204" pitchFamily="34" charset="0"/>
              </a:rPr>
              <a:t> :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79E5403-F750-4998-198A-42562E43CE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0736" y="264366"/>
            <a:ext cx="5735574" cy="576000"/>
          </a:xfrm>
        </p:spPr>
        <p:txBody>
          <a:bodyPr/>
          <a:lstStyle/>
          <a:p>
            <a:r>
              <a:rPr lang="en-US">
                <a:latin typeface="Segoe UI Black"/>
                <a:ea typeface="Segoe UI Black"/>
              </a:rPr>
              <a:t>Epsilon-</a:t>
            </a:r>
            <a:r>
              <a:rPr lang="en-US" err="1">
                <a:latin typeface="Segoe UI Black"/>
                <a:ea typeface="Segoe UI Black"/>
              </a:rPr>
              <a:t>Neighbourhood</a:t>
            </a:r>
            <a:r>
              <a:rPr lang="vi-VN">
                <a:latin typeface="Segoe UI Black"/>
                <a:ea typeface="Segoe UI Black"/>
              </a:rPr>
              <a:t> graph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FA21D6-AF17-8FF4-042A-C4A854603ED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EA52142-B236-4FFD-904E-975F88B8D5CE}" type="slidenum">
              <a:rPr lang="en-US" smtClean="0"/>
              <a:t>25</a:t>
            </a:fld>
            <a:endParaRPr lang="en-US"/>
          </a:p>
        </p:txBody>
      </p:sp>
      <p:pic>
        <p:nvPicPr>
          <p:cNvPr id="6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2467DFC0-3F08-27D8-DEB6-98BD1746B6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9970" y="1700244"/>
            <a:ext cx="2743200" cy="2408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2144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14E0A8EF-21D9-64E9-8ADE-2F74E6BF5C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41341" y="1136470"/>
            <a:ext cx="6083085" cy="3055819"/>
          </a:xfrm>
        </p:spPr>
        <p:txBody>
          <a:bodyPr/>
          <a:lstStyle/>
          <a:p>
            <a:pPr algn="l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vi-VN">
                <a:latin typeface="Arial" panose="020B0604020202020204" pitchFamily="34" charset="0"/>
                <a:cs typeface="Arial" panose="020B0604020202020204" pitchFamily="34" charset="0"/>
              </a:rPr>
              <a:t>This is an undirectional graph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- When the distance between adjacent vertices is approximately the same level (maximum ε), weighting the edges cannot incorporate more information from the data into the graph. -&gt; Graphs are generally considered to be unweighted graphs</a:t>
            </a:r>
          </a:p>
          <a:p>
            <a:pPr algn="l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vi-VN">
                <a:latin typeface="Arial" panose="020B0604020202020204" pitchFamily="34" charset="0"/>
                <a:cs typeface="Arial" panose="020B0604020202020204" pitchFamily="34" charset="0"/>
              </a:rPr>
              <a:t>It really hard to choose a suitable 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ε </a:t>
            </a:r>
            <a:r>
              <a:rPr lang="vi-VN">
                <a:latin typeface="Arial" panose="020B0604020202020204" pitchFamily="34" charset="0"/>
                <a:cs typeface="Arial" panose="020B0604020202020204" pitchFamily="34" charset="0"/>
              </a:rPr>
              <a:t>in E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psilon-neighbourhood</a:t>
            </a:r>
            <a:r>
              <a:rPr lang="vi-VN">
                <a:latin typeface="Arial" panose="020B0604020202020204" pitchFamily="34" charset="0"/>
                <a:cs typeface="Arial" panose="020B0604020202020204" pitchFamily="34" charset="0"/>
              </a:rPr>
              <a:t> graph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algn="l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b="0" i="0">
                <a:solidFill>
                  <a:schemeClr val="tx1"/>
                </a:solidFill>
                <a:effectLst/>
                <a:latin typeface="Segoe UI Historic" panose="020B0502040204020203" pitchFamily="34" charset="0"/>
              </a:rPr>
              <a:t>Epsilon-</a:t>
            </a:r>
            <a:r>
              <a:rPr lang="en-US" b="0" i="0" err="1">
                <a:solidFill>
                  <a:schemeClr val="tx1"/>
                </a:solidFill>
                <a:effectLst/>
                <a:latin typeface="Segoe UI Historic" panose="020B0502040204020203" pitchFamily="34" charset="0"/>
              </a:rPr>
              <a:t>neighbourhood</a:t>
            </a:r>
            <a:r>
              <a:rPr lang="en-US" b="0" i="0">
                <a:solidFill>
                  <a:schemeClr val="tx1"/>
                </a:solidFill>
                <a:effectLst/>
                <a:latin typeface="Segoe UI Historic" panose="020B0502040204020203" pitchFamily="34" charset="0"/>
              </a:rPr>
              <a:t> graph cannot connect data points from different data levels</a:t>
            </a:r>
            <a:endParaRPr lang="en-US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F8A8369-38F0-E1FD-BE82-919CE16430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0312" y="220961"/>
            <a:ext cx="5576422" cy="576000"/>
          </a:xfrm>
        </p:spPr>
        <p:txBody>
          <a:bodyPr/>
          <a:lstStyle/>
          <a:p>
            <a:r>
              <a:rPr lang="en-US">
                <a:latin typeface="Segoe UI Black"/>
                <a:ea typeface="Segoe UI Black"/>
              </a:rPr>
              <a:t>Epsilon-</a:t>
            </a:r>
            <a:r>
              <a:rPr lang="en-US" err="1">
                <a:latin typeface="Segoe UI Black"/>
                <a:ea typeface="Segoe UI Black"/>
              </a:rPr>
              <a:t>Neighbourhood</a:t>
            </a:r>
            <a:r>
              <a:rPr lang="vi-VN">
                <a:latin typeface="Segoe UI Black"/>
                <a:ea typeface="Segoe UI Black"/>
              </a:rPr>
              <a:t> graph</a:t>
            </a:r>
            <a:endParaRPr lang="en-US">
              <a:latin typeface="Segoe UI Black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7617BF-546F-FF5D-E077-B3365D18298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222423" y="4883377"/>
            <a:ext cx="2057400" cy="274637"/>
          </a:xfrm>
        </p:spPr>
        <p:txBody>
          <a:bodyPr/>
          <a:lstStyle/>
          <a:p>
            <a:fld id="{BEA52142-B236-4FFD-904E-975F88B8D5C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7529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0DED6C52-47DF-89C5-3176-6AE97CDA1E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67128" y="1491514"/>
            <a:ext cx="4809600" cy="1134000"/>
          </a:xfrm>
        </p:spPr>
        <p:txBody>
          <a:bodyPr/>
          <a:lstStyle/>
          <a:p>
            <a:pPr algn="l"/>
            <a:r>
              <a:rPr lang="en-US">
                <a:latin typeface="+mn-lt"/>
              </a:rPr>
              <a:t>- </a:t>
            </a:r>
            <a:r>
              <a:rPr lang="vi-VN">
                <a:latin typeface="+mn-lt"/>
              </a:rPr>
              <a:t>Aim </a:t>
            </a:r>
            <a:r>
              <a:rPr lang="en-US">
                <a:latin typeface="+mn-lt"/>
              </a:rPr>
              <a:t>: </a:t>
            </a:r>
            <a:r>
              <a:rPr lang="vi-VN">
                <a:latin typeface="+mn-lt"/>
              </a:rPr>
              <a:t>connect vertex x</a:t>
            </a:r>
            <a:r>
              <a:rPr lang="en-US" baseline="-25000" err="1">
                <a:latin typeface="+mn-lt"/>
              </a:rPr>
              <a:t>i</a:t>
            </a:r>
            <a:r>
              <a:rPr lang="en-US">
                <a:latin typeface="+mn-lt"/>
              </a:rPr>
              <a:t> </a:t>
            </a:r>
            <a:r>
              <a:rPr lang="vi-VN">
                <a:latin typeface="+mn-lt"/>
              </a:rPr>
              <a:t>with vertex</a:t>
            </a:r>
            <a:r>
              <a:rPr lang="en-US">
                <a:latin typeface="+mn-lt"/>
              </a:rPr>
              <a:t> </a:t>
            </a:r>
            <a:r>
              <a:rPr lang="vi-VN">
                <a:latin typeface="+mn-lt"/>
              </a:rPr>
              <a:t>x</a:t>
            </a:r>
            <a:r>
              <a:rPr lang="en-US" baseline="-25000">
                <a:latin typeface="+mn-lt"/>
              </a:rPr>
              <a:t>j</a:t>
            </a:r>
            <a:r>
              <a:rPr lang="vi-VN">
                <a:latin typeface="+mn-lt"/>
              </a:rPr>
              <a:t> if </a:t>
            </a:r>
            <a:r>
              <a:rPr lang="en-US">
                <a:latin typeface="+mn-lt"/>
              </a:rPr>
              <a:t> </a:t>
            </a:r>
            <a:r>
              <a:rPr lang="vi-VN">
                <a:latin typeface="+mn-lt"/>
              </a:rPr>
              <a:t>x</a:t>
            </a:r>
            <a:r>
              <a:rPr lang="en-US" baseline="-25000">
                <a:latin typeface="+mn-lt"/>
              </a:rPr>
              <a:t>j</a:t>
            </a:r>
            <a:r>
              <a:rPr lang="en-US">
                <a:latin typeface="+mn-lt"/>
              </a:rPr>
              <a:t> </a:t>
            </a:r>
            <a:r>
              <a:rPr lang="vi-VN">
                <a:latin typeface="+mn-lt"/>
              </a:rPr>
              <a:t>in</a:t>
            </a:r>
            <a:r>
              <a:rPr lang="en-US">
                <a:latin typeface="+mn-lt"/>
              </a:rPr>
              <a:t> k-Nearest </a:t>
            </a:r>
            <a:r>
              <a:rPr lang="en-US" err="1">
                <a:latin typeface="+mn-lt"/>
              </a:rPr>
              <a:t>neighbour</a:t>
            </a:r>
            <a:r>
              <a:rPr lang="en-US">
                <a:latin typeface="+mn-lt"/>
              </a:rPr>
              <a:t> </a:t>
            </a:r>
            <a:r>
              <a:rPr lang="vi-VN">
                <a:latin typeface="+mn-lt"/>
              </a:rPr>
              <a:t>of</a:t>
            </a:r>
            <a:r>
              <a:rPr lang="en-US">
                <a:latin typeface="+mn-lt"/>
              </a:rPr>
              <a:t> </a:t>
            </a:r>
            <a:r>
              <a:rPr lang="vi-VN">
                <a:latin typeface="+mn-lt"/>
              </a:rPr>
              <a:t>x</a:t>
            </a:r>
            <a:r>
              <a:rPr lang="en-US" baseline="-25000" err="1">
                <a:latin typeface="+mn-lt"/>
              </a:rPr>
              <a:t>i</a:t>
            </a:r>
            <a:r>
              <a:rPr lang="en-US">
                <a:latin typeface="+mn-lt"/>
              </a:rPr>
              <a:t>.</a:t>
            </a:r>
          </a:p>
          <a:p>
            <a:pPr algn="l"/>
            <a:endParaRPr lang="en-US">
              <a:latin typeface="+mn-lt"/>
            </a:endParaRPr>
          </a:p>
          <a:p>
            <a:pPr algn="l"/>
            <a:r>
              <a:rPr lang="en-US">
                <a:latin typeface="+mn-lt"/>
              </a:rPr>
              <a:t>- </a:t>
            </a:r>
            <a:r>
              <a:rPr lang="vi-VN">
                <a:latin typeface="+mn-lt"/>
              </a:rPr>
              <a:t>However, this will make a graph become a directional graph (may be x</a:t>
            </a:r>
            <a:r>
              <a:rPr lang="en-US" baseline="-25000">
                <a:latin typeface="+mn-lt"/>
              </a:rPr>
              <a:t>j</a:t>
            </a:r>
            <a:r>
              <a:rPr lang="vi-VN">
                <a:latin typeface="+mn-lt"/>
              </a:rPr>
              <a:t> in k-nearest neighbour of x</a:t>
            </a:r>
            <a:r>
              <a:rPr lang="en-US" baseline="-25000" err="1">
                <a:latin typeface="+mn-lt"/>
              </a:rPr>
              <a:t>i</a:t>
            </a:r>
            <a:r>
              <a:rPr lang="vi-VN">
                <a:latin typeface="+mn-lt"/>
              </a:rPr>
              <a:t> but x</a:t>
            </a:r>
            <a:r>
              <a:rPr lang="en-US" baseline="-25000" err="1">
                <a:latin typeface="+mn-lt"/>
              </a:rPr>
              <a:t>i</a:t>
            </a:r>
            <a:r>
              <a:rPr lang="vi-VN">
                <a:latin typeface="+mn-lt"/>
              </a:rPr>
              <a:t> not in k-nearest neighbour of x</a:t>
            </a:r>
            <a:r>
              <a:rPr lang="en-US" baseline="-25000">
                <a:latin typeface="+mn-lt"/>
              </a:rPr>
              <a:t>j</a:t>
            </a:r>
            <a:r>
              <a:rPr lang="en-US">
                <a:latin typeface="+mn-lt"/>
              </a:rPr>
              <a:t>.</a:t>
            </a:r>
          </a:p>
          <a:p>
            <a:pPr algn="l"/>
            <a:endParaRPr lang="en-US">
              <a:latin typeface="+mn-lt"/>
            </a:endParaRPr>
          </a:p>
          <a:p>
            <a:pPr algn="l"/>
            <a:r>
              <a:rPr lang="en-US">
                <a:latin typeface="+mn-lt"/>
              </a:rPr>
              <a:t>- </a:t>
            </a:r>
            <a:r>
              <a:rPr lang="vi-VN">
                <a:latin typeface="+mn-lt"/>
              </a:rPr>
              <a:t>There is 2 method to make this graph become undirectional graph again</a:t>
            </a:r>
            <a:endParaRPr lang="en-US">
              <a:latin typeface="+mn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AB45383-5544-E9E4-DA81-EE7E0F7062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9672" y="307771"/>
            <a:ext cx="5605358" cy="583234"/>
          </a:xfrm>
        </p:spPr>
        <p:txBody>
          <a:bodyPr/>
          <a:lstStyle/>
          <a:p>
            <a:r>
              <a:rPr lang="vi-VN">
                <a:latin typeface="Segoe UI Black"/>
              </a:rPr>
              <a:t>K</a:t>
            </a:r>
            <a:r>
              <a:rPr lang="en-US">
                <a:latin typeface="Segoe UI Black"/>
              </a:rPr>
              <a:t>-Nearest </a:t>
            </a:r>
            <a:r>
              <a:rPr lang="en-US" err="1">
                <a:latin typeface="Segoe UI Black"/>
              </a:rPr>
              <a:t>Neighbours</a:t>
            </a:r>
            <a:r>
              <a:rPr lang="vi-VN">
                <a:latin typeface="Segoe UI Black"/>
              </a:rPr>
              <a:t> Graph</a:t>
            </a:r>
            <a:endParaRPr lang="en-US">
              <a:latin typeface="Segoe UI Black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EBED85-DA7D-3C17-424C-E0AA6B93715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EA52142-B236-4FFD-904E-975F88B8D5C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8109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0DED6C52-47DF-89C5-3176-6AE97CDA1E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67128" y="1433640"/>
            <a:ext cx="4809600" cy="1134000"/>
          </a:xfrm>
        </p:spPr>
        <p:txBody>
          <a:bodyPr/>
          <a:lstStyle/>
          <a:p>
            <a:pPr algn="l"/>
            <a:r>
              <a:rPr lang="en-US">
                <a:latin typeface="+mn-lt"/>
              </a:rPr>
              <a:t>- </a:t>
            </a:r>
            <a:r>
              <a:rPr lang="vi-VN">
                <a:latin typeface="+mn-lt"/>
              </a:rPr>
              <a:t>Method</a:t>
            </a:r>
            <a:r>
              <a:rPr lang="en-US">
                <a:latin typeface="+mn-lt"/>
              </a:rPr>
              <a:t> 1: </a:t>
            </a:r>
            <a:r>
              <a:rPr lang="vi-VN">
                <a:latin typeface="+mn-lt"/>
              </a:rPr>
              <a:t>Ignore the direction of edge</a:t>
            </a:r>
            <a:r>
              <a:rPr lang="en-US">
                <a:latin typeface="+mn-lt"/>
              </a:rPr>
              <a:t>.</a:t>
            </a:r>
            <a:r>
              <a:rPr lang="vi-VN">
                <a:latin typeface="+mn-lt"/>
              </a:rPr>
              <a:t> We connect x</a:t>
            </a:r>
            <a:r>
              <a:rPr lang="vi-VN" baseline="-25000">
                <a:latin typeface="+mn-lt"/>
              </a:rPr>
              <a:t>i </a:t>
            </a:r>
            <a:r>
              <a:rPr lang="vi-VN">
                <a:latin typeface="+mn-lt"/>
              </a:rPr>
              <a:t>and x</a:t>
            </a:r>
            <a:r>
              <a:rPr lang="vi-VN" baseline="-25000">
                <a:latin typeface="+mn-lt"/>
              </a:rPr>
              <a:t>j</a:t>
            </a:r>
            <a:r>
              <a:rPr lang="en-US">
                <a:latin typeface="+mn-lt"/>
              </a:rPr>
              <a:t> </a:t>
            </a:r>
            <a:r>
              <a:rPr lang="vi-VN">
                <a:latin typeface="+mn-lt"/>
              </a:rPr>
              <a:t>by undirectional edge if x</a:t>
            </a:r>
            <a:r>
              <a:rPr lang="vi-VN" baseline="-25000">
                <a:latin typeface="+mn-lt"/>
              </a:rPr>
              <a:t>i</a:t>
            </a:r>
            <a:r>
              <a:rPr lang="vi-VN">
                <a:latin typeface="+mn-lt"/>
              </a:rPr>
              <a:t> in k-nearest neighbour of x</a:t>
            </a:r>
            <a:r>
              <a:rPr lang="vi-VN" baseline="-25000">
                <a:latin typeface="+mn-lt"/>
              </a:rPr>
              <a:t>j</a:t>
            </a:r>
            <a:r>
              <a:rPr lang="vi-VN">
                <a:latin typeface="+mn-lt"/>
              </a:rPr>
              <a:t> or vice versa</a:t>
            </a:r>
            <a:endParaRPr lang="en-US">
              <a:latin typeface="+mn-lt"/>
            </a:endParaRPr>
          </a:p>
          <a:p>
            <a:pPr algn="l"/>
            <a:r>
              <a:rPr lang="en-US">
                <a:latin typeface="+mn-lt"/>
              </a:rPr>
              <a:t>- </a:t>
            </a:r>
            <a:r>
              <a:rPr lang="vi-VN">
                <a:latin typeface="+mn-lt"/>
              </a:rPr>
              <a:t>Method</a:t>
            </a:r>
            <a:r>
              <a:rPr lang="en-US">
                <a:latin typeface="+mn-lt"/>
              </a:rPr>
              <a:t> 2: </a:t>
            </a:r>
            <a:r>
              <a:rPr lang="vi-VN">
                <a:latin typeface="+mn-lt"/>
              </a:rPr>
              <a:t>We connect x</a:t>
            </a:r>
            <a:r>
              <a:rPr lang="vi-VN" baseline="-25000">
                <a:latin typeface="+mn-lt"/>
              </a:rPr>
              <a:t>i</a:t>
            </a:r>
            <a:r>
              <a:rPr lang="vi-VN">
                <a:latin typeface="+mn-lt"/>
              </a:rPr>
              <a:t> and x</a:t>
            </a:r>
            <a:r>
              <a:rPr lang="vi-VN" baseline="-25000">
                <a:latin typeface="+mn-lt"/>
              </a:rPr>
              <a:t>j</a:t>
            </a:r>
            <a:r>
              <a:rPr lang="vi-VN">
                <a:latin typeface="+mn-lt"/>
              </a:rPr>
              <a:t> only if both of them in k-nearest neighbour of each other</a:t>
            </a:r>
            <a:endParaRPr lang="en-US">
              <a:latin typeface="+mn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AB45383-5544-E9E4-DA81-EE7E0F7062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9672" y="307771"/>
            <a:ext cx="5605358" cy="583234"/>
          </a:xfrm>
        </p:spPr>
        <p:txBody>
          <a:bodyPr/>
          <a:lstStyle/>
          <a:p>
            <a:r>
              <a:rPr lang="vi-VN">
                <a:latin typeface="Segoe UI Black"/>
              </a:rPr>
              <a:t>K</a:t>
            </a:r>
            <a:r>
              <a:rPr lang="en-US">
                <a:latin typeface="Segoe UI Black"/>
              </a:rPr>
              <a:t>-Nearest </a:t>
            </a:r>
            <a:r>
              <a:rPr lang="en-US" err="1">
                <a:latin typeface="Segoe UI Black"/>
              </a:rPr>
              <a:t>Neighbours</a:t>
            </a:r>
            <a:r>
              <a:rPr lang="vi-VN">
                <a:latin typeface="Segoe UI Black"/>
              </a:rPr>
              <a:t> Graph</a:t>
            </a:r>
            <a:endParaRPr lang="en-US">
              <a:latin typeface="Segoe UI Black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EBED85-DA7D-3C17-424C-E0AA6B93715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EA52142-B236-4FFD-904E-975F88B8D5C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6291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0DED6C52-47DF-89C5-3176-6AE97CDA1E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52254" y="912780"/>
            <a:ext cx="4809600" cy="1134000"/>
          </a:xfrm>
        </p:spPr>
        <p:txBody>
          <a:bodyPr/>
          <a:lstStyle/>
          <a:p>
            <a:pPr algn="l"/>
            <a:r>
              <a:rPr lang="vi-VN">
                <a:latin typeface="+mn-lt"/>
              </a:rPr>
              <a:t>Example : Given dataset</a:t>
            </a:r>
            <a:endParaRPr lang="en-US">
              <a:latin typeface="+mn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AB45383-5544-E9E4-DA81-EE7E0F7062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9672" y="307771"/>
            <a:ext cx="5605358" cy="583234"/>
          </a:xfrm>
        </p:spPr>
        <p:txBody>
          <a:bodyPr/>
          <a:lstStyle/>
          <a:p>
            <a:r>
              <a:rPr lang="vi-VN">
                <a:latin typeface="Segoe UI Black"/>
              </a:rPr>
              <a:t>K</a:t>
            </a:r>
            <a:r>
              <a:rPr lang="en-US">
                <a:latin typeface="Segoe UI Black"/>
              </a:rPr>
              <a:t>-Nearest </a:t>
            </a:r>
            <a:r>
              <a:rPr lang="en-US" err="1">
                <a:latin typeface="Segoe UI Black"/>
              </a:rPr>
              <a:t>Neighbours</a:t>
            </a:r>
            <a:r>
              <a:rPr lang="vi-VN">
                <a:latin typeface="Segoe UI Black"/>
              </a:rPr>
              <a:t> Graph</a:t>
            </a:r>
            <a:endParaRPr lang="en-US">
              <a:latin typeface="Segoe UI Black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EBED85-DA7D-3C17-424C-E0AA6B93715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EA52142-B236-4FFD-904E-975F88B8D5CE}" type="slidenum">
              <a:rPr lang="en-US" smtClean="0"/>
              <a:t>29</a:t>
            </a:fld>
            <a:endParaRPr lang="en-US"/>
          </a:p>
        </p:txBody>
      </p:sp>
      <p:pic>
        <p:nvPicPr>
          <p:cNvPr id="5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57F028C8-C0CA-F323-7658-00EAFCAD89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0179" y="1332543"/>
            <a:ext cx="3683642" cy="247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4632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96" name="Google Shape;1896;p37"/>
          <p:cNvGrpSpPr/>
          <p:nvPr/>
        </p:nvGrpSpPr>
        <p:grpSpPr>
          <a:xfrm>
            <a:off x="4279308" y="1500858"/>
            <a:ext cx="4430405" cy="3106404"/>
            <a:chOff x="862950" y="825025"/>
            <a:chExt cx="5862650" cy="4111175"/>
          </a:xfrm>
        </p:grpSpPr>
        <p:sp>
          <p:nvSpPr>
            <p:cNvPr id="1897" name="Google Shape;1897;p37"/>
            <p:cNvSpPr/>
            <p:nvPr/>
          </p:nvSpPr>
          <p:spPr>
            <a:xfrm>
              <a:off x="918425" y="825150"/>
              <a:ext cx="5767425" cy="4096250"/>
            </a:xfrm>
            <a:custGeom>
              <a:avLst/>
              <a:gdLst/>
              <a:ahLst/>
              <a:cxnLst/>
              <a:rect l="l" t="t" r="r" b="b"/>
              <a:pathLst>
                <a:path w="230697" h="163850" extrusionOk="0">
                  <a:moveTo>
                    <a:pt x="157748" y="1"/>
                  </a:moveTo>
                  <a:cubicBezTo>
                    <a:pt x="156487" y="1"/>
                    <a:pt x="155194" y="95"/>
                    <a:pt x="153872" y="291"/>
                  </a:cubicBezTo>
                  <a:cubicBezTo>
                    <a:pt x="131689" y="3582"/>
                    <a:pt x="136421" y="27649"/>
                    <a:pt x="125589" y="31421"/>
                  </a:cubicBezTo>
                  <a:cubicBezTo>
                    <a:pt x="124301" y="31860"/>
                    <a:pt x="122988" y="32046"/>
                    <a:pt x="121638" y="32046"/>
                  </a:cubicBezTo>
                  <a:cubicBezTo>
                    <a:pt x="117991" y="32046"/>
                    <a:pt x="114070" y="30689"/>
                    <a:pt x="109618" y="29313"/>
                  </a:cubicBezTo>
                  <a:cubicBezTo>
                    <a:pt x="105161" y="27947"/>
                    <a:pt x="100166" y="26580"/>
                    <a:pt x="94401" y="26580"/>
                  </a:cubicBezTo>
                  <a:cubicBezTo>
                    <a:pt x="90029" y="26580"/>
                    <a:pt x="85215" y="27366"/>
                    <a:pt x="79856" y="29535"/>
                  </a:cubicBezTo>
                  <a:cubicBezTo>
                    <a:pt x="57711" y="38482"/>
                    <a:pt x="59116" y="97413"/>
                    <a:pt x="48727" y="108726"/>
                  </a:cubicBezTo>
                  <a:cubicBezTo>
                    <a:pt x="46581" y="111073"/>
                    <a:pt x="44248" y="111937"/>
                    <a:pt x="41789" y="111937"/>
                  </a:cubicBezTo>
                  <a:cubicBezTo>
                    <a:pt x="38362" y="111937"/>
                    <a:pt x="34691" y="110258"/>
                    <a:pt x="30944" y="108578"/>
                  </a:cubicBezTo>
                  <a:cubicBezTo>
                    <a:pt x="27216" y="106926"/>
                    <a:pt x="23402" y="105261"/>
                    <a:pt x="19663" y="105261"/>
                  </a:cubicBezTo>
                  <a:cubicBezTo>
                    <a:pt x="16878" y="105261"/>
                    <a:pt x="14134" y="106185"/>
                    <a:pt x="11498" y="108726"/>
                  </a:cubicBezTo>
                  <a:cubicBezTo>
                    <a:pt x="0" y="119781"/>
                    <a:pt x="555" y="159117"/>
                    <a:pt x="665" y="163850"/>
                  </a:cubicBezTo>
                  <a:lnTo>
                    <a:pt x="230696" y="163850"/>
                  </a:lnTo>
                  <a:lnTo>
                    <a:pt x="230696" y="157269"/>
                  </a:lnTo>
                  <a:cubicBezTo>
                    <a:pt x="230696" y="152093"/>
                    <a:pt x="226445" y="147361"/>
                    <a:pt x="222193" y="142665"/>
                  </a:cubicBezTo>
                  <a:cubicBezTo>
                    <a:pt x="217979" y="137933"/>
                    <a:pt x="225521" y="112941"/>
                    <a:pt x="225964" y="92200"/>
                  </a:cubicBezTo>
                  <a:cubicBezTo>
                    <a:pt x="226328" y="76521"/>
                    <a:pt x="220754" y="69209"/>
                    <a:pt x="214147" y="69209"/>
                  </a:cubicBezTo>
                  <a:cubicBezTo>
                    <a:pt x="212014" y="69209"/>
                    <a:pt x="209773" y="69971"/>
                    <a:pt x="207590" y="71460"/>
                  </a:cubicBezTo>
                  <a:cubicBezTo>
                    <a:pt x="206669" y="72091"/>
                    <a:pt x="205798" y="72383"/>
                    <a:pt x="204974" y="72383"/>
                  </a:cubicBezTo>
                  <a:cubicBezTo>
                    <a:pt x="197788" y="72383"/>
                    <a:pt x="194148" y="50178"/>
                    <a:pt x="192025" y="37077"/>
                  </a:cubicBezTo>
                  <a:cubicBezTo>
                    <a:pt x="189835" y="23311"/>
                    <a:pt x="177610" y="1"/>
                    <a:pt x="1577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37"/>
            <p:cNvSpPr/>
            <p:nvPr/>
          </p:nvSpPr>
          <p:spPr>
            <a:xfrm>
              <a:off x="934125" y="825025"/>
              <a:ext cx="5751725" cy="4096375"/>
            </a:xfrm>
            <a:custGeom>
              <a:avLst/>
              <a:gdLst/>
              <a:ahLst/>
              <a:cxnLst/>
              <a:rect l="l" t="t" r="r" b="b"/>
              <a:pathLst>
                <a:path w="230069" h="163855" extrusionOk="0">
                  <a:moveTo>
                    <a:pt x="157126" y="0"/>
                  </a:moveTo>
                  <a:cubicBezTo>
                    <a:pt x="155832" y="0"/>
                    <a:pt x="154538" y="111"/>
                    <a:pt x="153244" y="296"/>
                  </a:cubicBezTo>
                  <a:cubicBezTo>
                    <a:pt x="131061" y="3587"/>
                    <a:pt x="135793" y="27654"/>
                    <a:pt x="124961" y="31426"/>
                  </a:cubicBezTo>
                  <a:cubicBezTo>
                    <a:pt x="123667" y="31869"/>
                    <a:pt x="122336" y="32054"/>
                    <a:pt x="121005" y="32054"/>
                  </a:cubicBezTo>
                  <a:cubicBezTo>
                    <a:pt x="117345" y="32054"/>
                    <a:pt x="113426" y="30686"/>
                    <a:pt x="108990" y="29318"/>
                  </a:cubicBezTo>
                  <a:cubicBezTo>
                    <a:pt x="108287" y="29096"/>
                    <a:pt x="107585" y="28875"/>
                    <a:pt x="106882" y="28690"/>
                  </a:cubicBezTo>
                  <a:lnTo>
                    <a:pt x="106882" y="34161"/>
                  </a:lnTo>
                  <a:lnTo>
                    <a:pt x="139380" y="34161"/>
                  </a:lnTo>
                  <a:cubicBezTo>
                    <a:pt x="139454" y="34161"/>
                    <a:pt x="139528" y="34198"/>
                    <a:pt x="139601" y="34272"/>
                  </a:cubicBezTo>
                  <a:cubicBezTo>
                    <a:pt x="139638" y="34346"/>
                    <a:pt x="139675" y="34420"/>
                    <a:pt x="139675" y="34494"/>
                  </a:cubicBezTo>
                  <a:lnTo>
                    <a:pt x="139675" y="75236"/>
                  </a:lnTo>
                  <a:cubicBezTo>
                    <a:pt x="140230" y="75236"/>
                    <a:pt x="140785" y="75199"/>
                    <a:pt x="141376" y="75199"/>
                  </a:cubicBezTo>
                  <a:cubicBezTo>
                    <a:pt x="144186" y="75162"/>
                    <a:pt x="147735" y="75088"/>
                    <a:pt x="151247" y="75014"/>
                  </a:cubicBezTo>
                  <a:lnTo>
                    <a:pt x="151321" y="75014"/>
                  </a:lnTo>
                  <a:cubicBezTo>
                    <a:pt x="153133" y="71539"/>
                    <a:pt x="154316" y="68544"/>
                    <a:pt x="155425" y="65993"/>
                  </a:cubicBezTo>
                  <a:cubicBezTo>
                    <a:pt x="156645" y="63072"/>
                    <a:pt x="157015" y="60374"/>
                    <a:pt x="157015" y="58192"/>
                  </a:cubicBezTo>
                  <a:cubicBezTo>
                    <a:pt x="157015" y="55715"/>
                    <a:pt x="156571" y="53978"/>
                    <a:pt x="156423" y="53534"/>
                  </a:cubicBezTo>
                  <a:cubicBezTo>
                    <a:pt x="155314" y="52905"/>
                    <a:pt x="153281" y="51353"/>
                    <a:pt x="151469" y="49134"/>
                  </a:cubicBezTo>
                  <a:cubicBezTo>
                    <a:pt x="149584" y="46805"/>
                    <a:pt x="147957" y="43811"/>
                    <a:pt x="147957" y="40446"/>
                  </a:cubicBezTo>
                  <a:cubicBezTo>
                    <a:pt x="147957" y="39485"/>
                    <a:pt x="148105" y="38524"/>
                    <a:pt x="148400" y="37526"/>
                  </a:cubicBezTo>
                  <a:cubicBezTo>
                    <a:pt x="148807" y="36047"/>
                    <a:pt x="149694" y="34864"/>
                    <a:pt x="150877" y="33976"/>
                  </a:cubicBezTo>
                  <a:cubicBezTo>
                    <a:pt x="152061" y="33052"/>
                    <a:pt x="153502" y="32424"/>
                    <a:pt x="155018" y="31980"/>
                  </a:cubicBezTo>
                  <a:cubicBezTo>
                    <a:pt x="158124" y="31056"/>
                    <a:pt x="161562" y="30834"/>
                    <a:pt x="164002" y="30834"/>
                  </a:cubicBezTo>
                  <a:cubicBezTo>
                    <a:pt x="165555" y="30834"/>
                    <a:pt x="166738" y="30945"/>
                    <a:pt x="167108" y="30945"/>
                  </a:cubicBezTo>
                  <a:cubicBezTo>
                    <a:pt x="167773" y="30353"/>
                    <a:pt x="171692" y="27285"/>
                    <a:pt x="179419" y="27285"/>
                  </a:cubicBezTo>
                  <a:cubicBezTo>
                    <a:pt x="180454" y="27285"/>
                    <a:pt x="181526" y="27322"/>
                    <a:pt x="182709" y="27470"/>
                  </a:cubicBezTo>
                  <a:cubicBezTo>
                    <a:pt x="185223" y="27728"/>
                    <a:pt x="187478" y="28468"/>
                    <a:pt x="189475" y="29577"/>
                  </a:cubicBezTo>
                  <a:cubicBezTo>
                    <a:pt x="184927" y="16231"/>
                    <a:pt x="173688" y="0"/>
                    <a:pt x="157126" y="0"/>
                  </a:cubicBezTo>
                  <a:close/>
                  <a:moveTo>
                    <a:pt x="213543" y="69210"/>
                  </a:moveTo>
                  <a:cubicBezTo>
                    <a:pt x="211398" y="69210"/>
                    <a:pt x="209143" y="69986"/>
                    <a:pt x="206962" y="71465"/>
                  </a:cubicBezTo>
                  <a:cubicBezTo>
                    <a:pt x="206038" y="72093"/>
                    <a:pt x="205187" y="72389"/>
                    <a:pt x="204337" y="72389"/>
                  </a:cubicBezTo>
                  <a:cubicBezTo>
                    <a:pt x="202932" y="72389"/>
                    <a:pt x="201675" y="71539"/>
                    <a:pt x="200492" y="70060"/>
                  </a:cubicBezTo>
                  <a:cubicBezTo>
                    <a:pt x="200344" y="72352"/>
                    <a:pt x="200085" y="74829"/>
                    <a:pt x="199716" y="77528"/>
                  </a:cubicBezTo>
                  <a:cubicBezTo>
                    <a:pt x="200825" y="77713"/>
                    <a:pt x="201934" y="77898"/>
                    <a:pt x="203043" y="78120"/>
                  </a:cubicBezTo>
                  <a:cubicBezTo>
                    <a:pt x="207442" y="78896"/>
                    <a:pt x="211583" y="79783"/>
                    <a:pt x="213764" y="80744"/>
                  </a:cubicBezTo>
                  <a:cubicBezTo>
                    <a:pt x="214393" y="81003"/>
                    <a:pt x="214874" y="81262"/>
                    <a:pt x="215132" y="81595"/>
                  </a:cubicBezTo>
                  <a:cubicBezTo>
                    <a:pt x="215317" y="81780"/>
                    <a:pt x="215428" y="82001"/>
                    <a:pt x="215428" y="82223"/>
                  </a:cubicBezTo>
                  <a:lnTo>
                    <a:pt x="215428" y="82260"/>
                  </a:lnTo>
                  <a:cubicBezTo>
                    <a:pt x="215391" y="82445"/>
                    <a:pt x="215354" y="82704"/>
                    <a:pt x="215280" y="83074"/>
                  </a:cubicBezTo>
                  <a:cubicBezTo>
                    <a:pt x="215206" y="83443"/>
                    <a:pt x="215095" y="83887"/>
                    <a:pt x="214948" y="84442"/>
                  </a:cubicBezTo>
                  <a:cubicBezTo>
                    <a:pt x="214652" y="85551"/>
                    <a:pt x="214282" y="86992"/>
                    <a:pt x="213801" y="88693"/>
                  </a:cubicBezTo>
                  <a:cubicBezTo>
                    <a:pt x="212840" y="92094"/>
                    <a:pt x="211583" y="96494"/>
                    <a:pt x="210289" y="101078"/>
                  </a:cubicBezTo>
                  <a:cubicBezTo>
                    <a:pt x="209883" y="102520"/>
                    <a:pt x="209476" y="103962"/>
                    <a:pt x="209069" y="105441"/>
                  </a:cubicBezTo>
                  <a:lnTo>
                    <a:pt x="224264" y="105885"/>
                  </a:lnTo>
                  <a:cubicBezTo>
                    <a:pt x="224819" y="101300"/>
                    <a:pt x="225262" y="96642"/>
                    <a:pt x="225336" y="92205"/>
                  </a:cubicBezTo>
                  <a:cubicBezTo>
                    <a:pt x="225373" y="91762"/>
                    <a:pt x="225373" y="91281"/>
                    <a:pt x="225373" y="90800"/>
                  </a:cubicBezTo>
                  <a:cubicBezTo>
                    <a:pt x="225373" y="76123"/>
                    <a:pt x="219939" y="69210"/>
                    <a:pt x="213543" y="69210"/>
                  </a:cubicBezTo>
                  <a:close/>
                  <a:moveTo>
                    <a:pt x="19040" y="105256"/>
                  </a:moveTo>
                  <a:cubicBezTo>
                    <a:pt x="16231" y="105256"/>
                    <a:pt x="13495" y="106180"/>
                    <a:pt x="10870" y="108731"/>
                  </a:cubicBezTo>
                  <a:cubicBezTo>
                    <a:pt x="925" y="118307"/>
                    <a:pt x="1" y="149029"/>
                    <a:pt x="1" y="160231"/>
                  </a:cubicBezTo>
                  <a:cubicBezTo>
                    <a:pt x="1" y="161969"/>
                    <a:pt x="1" y="163226"/>
                    <a:pt x="37" y="163855"/>
                  </a:cubicBezTo>
                  <a:lnTo>
                    <a:pt x="118972" y="163855"/>
                  </a:lnTo>
                  <a:cubicBezTo>
                    <a:pt x="119489" y="162635"/>
                    <a:pt x="120525" y="160195"/>
                    <a:pt x="121819" y="156904"/>
                  </a:cubicBezTo>
                  <a:lnTo>
                    <a:pt x="121819" y="156904"/>
                  </a:lnTo>
                  <a:cubicBezTo>
                    <a:pt x="118343" y="157717"/>
                    <a:pt x="115866" y="158087"/>
                    <a:pt x="114129" y="158087"/>
                  </a:cubicBezTo>
                  <a:cubicBezTo>
                    <a:pt x="113278" y="158087"/>
                    <a:pt x="112613" y="158013"/>
                    <a:pt x="112058" y="157828"/>
                  </a:cubicBezTo>
                  <a:cubicBezTo>
                    <a:pt x="111541" y="157644"/>
                    <a:pt x="111171" y="157348"/>
                    <a:pt x="110949" y="156978"/>
                  </a:cubicBezTo>
                  <a:cubicBezTo>
                    <a:pt x="110801" y="156719"/>
                    <a:pt x="110727" y="156423"/>
                    <a:pt x="110727" y="156128"/>
                  </a:cubicBezTo>
                  <a:cubicBezTo>
                    <a:pt x="110727" y="156017"/>
                    <a:pt x="110764" y="155906"/>
                    <a:pt x="110801" y="155758"/>
                  </a:cubicBezTo>
                  <a:cubicBezTo>
                    <a:pt x="110801" y="155573"/>
                    <a:pt x="110875" y="155351"/>
                    <a:pt x="110912" y="155056"/>
                  </a:cubicBezTo>
                  <a:cubicBezTo>
                    <a:pt x="111023" y="154501"/>
                    <a:pt x="111208" y="153725"/>
                    <a:pt x="111430" y="152800"/>
                  </a:cubicBezTo>
                  <a:cubicBezTo>
                    <a:pt x="111541" y="152394"/>
                    <a:pt x="111652" y="151950"/>
                    <a:pt x="111763" y="151469"/>
                  </a:cubicBezTo>
                  <a:cubicBezTo>
                    <a:pt x="109175" y="150065"/>
                    <a:pt x="107289" y="148142"/>
                    <a:pt x="106069" y="145739"/>
                  </a:cubicBezTo>
                  <a:cubicBezTo>
                    <a:pt x="105034" y="143595"/>
                    <a:pt x="104516" y="141007"/>
                    <a:pt x="104516" y="138049"/>
                  </a:cubicBezTo>
                  <a:cubicBezTo>
                    <a:pt x="104516" y="136385"/>
                    <a:pt x="104664" y="134574"/>
                    <a:pt x="104960" y="132614"/>
                  </a:cubicBezTo>
                  <a:cubicBezTo>
                    <a:pt x="106254" y="124703"/>
                    <a:pt x="109544" y="119268"/>
                    <a:pt x="114461" y="114055"/>
                  </a:cubicBezTo>
                  <a:cubicBezTo>
                    <a:pt x="114868" y="113648"/>
                    <a:pt x="115238" y="113242"/>
                    <a:pt x="115645" y="112835"/>
                  </a:cubicBezTo>
                  <a:lnTo>
                    <a:pt x="23810" y="112835"/>
                  </a:lnTo>
                  <a:cubicBezTo>
                    <a:pt x="23699" y="112835"/>
                    <a:pt x="23625" y="112798"/>
                    <a:pt x="23588" y="112761"/>
                  </a:cubicBezTo>
                  <a:cubicBezTo>
                    <a:pt x="23514" y="112687"/>
                    <a:pt x="23477" y="112613"/>
                    <a:pt x="23477" y="112539"/>
                  </a:cubicBezTo>
                  <a:lnTo>
                    <a:pt x="23477" y="105958"/>
                  </a:lnTo>
                  <a:cubicBezTo>
                    <a:pt x="21998" y="105515"/>
                    <a:pt x="20519" y="105256"/>
                    <a:pt x="19040" y="105256"/>
                  </a:cubicBezTo>
                  <a:close/>
                  <a:moveTo>
                    <a:pt x="220382" y="134056"/>
                  </a:moveTo>
                  <a:lnTo>
                    <a:pt x="220382" y="134056"/>
                  </a:lnTo>
                  <a:cubicBezTo>
                    <a:pt x="219902" y="134204"/>
                    <a:pt x="219458" y="134241"/>
                    <a:pt x="219199" y="134278"/>
                  </a:cubicBezTo>
                  <a:cubicBezTo>
                    <a:pt x="219162" y="134278"/>
                    <a:pt x="219125" y="134278"/>
                    <a:pt x="219088" y="134241"/>
                  </a:cubicBezTo>
                  <a:lnTo>
                    <a:pt x="212581" y="147624"/>
                  </a:lnTo>
                  <a:cubicBezTo>
                    <a:pt x="212286" y="148290"/>
                    <a:pt x="211620" y="148697"/>
                    <a:pt x="210881" y="148697"/>
                  </a:cubicBezTo>
                  <a:lnTo>
                    <a:pt x="206481" y="148660"/>
                  </a:lnTo>
                  <a:cubicBezTo>
                    <a:pt x="205446" y="149880"/>
                    <a:pt x="204411" y="151026"/>
                    <a:pt x="203450" y="152061"/>
                  </a:cubicBezTo>
                  <a:cubicBezTo>
                    <a:pt x="201453" y="154279"/>
                    <a:pt x="199716" y="156017"/>
                    <a:pt x="198570" y="156793"/>
                  </a:cubicBezTo>
                  <a:cubicBezTo>
                    <a:pt x="197608" y="157459"/>
                    <a:pt x="196869" y="157939"/>
                    <a:pt x="196277" y="158272"/>
                  </a:cubicBezTo>
                  <a:cubicBezTo>
                    <a:pt x="195649" y="158605"/>
                    <a:pt x="195205" y="158753"/>
                    <a:pt x="194762" y="158790"/>
                  </a:cubicBezTo>
                  <a:cubicBezTo>
                    <a:pt x="194503" y="158790"/>
                    <a:pt x="194244" y="158679"/>
                    <a:pt x="194022" y="158531"/>
                  </a:cubicBezTo>
                  <a:cubicBezTo>
                    <a:pt x="193837" y="158346"/>
                    <a:pt x="193689" y="158124"/>
                    <a:pt x="193542" y="157865"/>
                  </a:cubicBezTo>
                  <a:cubicBezTo>
                    <a:pt x="193283" y="157348"/>
                    <a:pt x="193098" y="156608"/>
                    <a:pt x="192765" y="155684"/>
                  </a:cubicBezTo>
                  <a:cubicBezTo>
                    <a:pt x="192469" y="154760"/>
                    <a:pt x="192248" y="153392"/>
                    <a:pt x="192100" y="151839"/>
                  </a:cubicBezTo>
                  <a:cubicBezTo>
                    <a:pt x="191989" y="150804"/>
                    <a:pt x="191915" y="149658"/>
                    <a:pt x="191841" y="148549"/>
                  </a:cubicBezTo>
                  <a:lnTo>
                    <a:pt x="189734" y="148512"/>
                  </a:lnTo>
                  <a:cubicBezTo>
                    <a:pt x="188403" y="153762"/>
                    <a:pt x="187996" y="157681"/>
                    <a:pt x="187996" y="160453"/>
                  </a:cubicBezTo>
                  <a:cubicBezTo>
                    <a:pt x="187996" y="161895"/>
                    <a:pt x="188107" y="163004"/>
                    <a:pt x="188255" y="163855"/>
                  </a:cubicBezTo>
                  <a:lnTo>
                    <a:pt x="230068" y="163855"/>
                  </a:lnTo>
                  <a:lnTo>
                    <a:pt x="230068" y="157274"/>
                  </a:lnTo>
                  <a:cubicBezTo>
                    <a:pt x="230068" y="152098"/>
                    <a:pt x="225817" y="147366"/>
                    <a:pt x="221565" y="142670"/>
                  </a:cubicBezTo>
                  <a:cubicBezTo>
                    <a:pt x="220641" y="141635"/>
                    <a:pt x="220271" y="139639"/>
                    <a:pt x="220271" y="136940"/>
                  </a:cubicBezTo>
                  <a:cubicBezTo>
                    <a:pt x="220271" y="136053"/>
                    <a:pt x="220308" y="135091"/>
                    <a:pt x="220382" y="13405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37"/>
            <p:cNvSpPr/>
            <p:nvPr/>
          </p:nvSpPr>
          <p:spPr>
            <a:xfrm>
              <a:off x="3502650" y="1514850"/>
              <a:ext cx="2496475" cy="3178275"/>
            </a:xfrm>
            <a:custGeom>
              <a:avLst/>
              <a:gdLst/>
              <a:ahLst/>
              <a:cxnLst/>
              <a:rect l="l" t="t" r="r" b="b"/>
              <a:pathLst>
                <a:path w="99859" h="127131" extrusionOk="0">
                  <a:moveTo>
                    <a:pt x="76699" y="1"/>
                  </a:moveTo>
                  <a:cubicBezTo>
                    <a:pt x="68279" y="1"/>
                    <a:pt x="64477" y="3685"/>
                    <a:pt x="64477" y="3685"/>
                  </a:cubicBezTo>
                  <a:cubicBezTo>
                    <a:pt x="64477" y="3685"/>
                    <a:pt x="63173" y="3560"/>
                    <a:pt x="61252" y="3560"/>
                  </a:cubicBezTo>
                  <a:cubicBezTo>
                    <a:pt x="56382" y="3560"/>
                    <a:pt x="47546" y="4359"/>
                    <a:pt x="45955" y="10007"/>
                  </a:cubicBezTo>
                  <a:cubicBezTo>
                    <a:pt x="43700" y="17881"/>
                    <a:pt x="51538" y="24462"/>
                    <a:pt x="53941" y="25719"/>
                  </a:cubicBezTo>
                  <a:cubicBezTo>
                    <a:pt x="53941" y="25719"/>
                    <a:pt x="55900" y="31634"/>
                    <a:pt x="52943" y="38511"/>
                  </a:cubicBezTo>
                  <a:cubicBezTo>
                    <a:pt x="50022" y="45388"/>
                    <a:pt x="46510" y="55518"/>
                    <a:pt x="31056" y="69566"/>
                  </a:cubicBezTo>
                  <a:cubicBezTo>
                    <a:pt x="15602" y="83615"/>
                    <a:pt x="5066" y="89346"/>
                    <a:pt x="2552" y="105095"/>
                  </a:cubicBezTo>
                  <a:cubicBezTo>
                    <a:pt x="1" y="120808"/>
                    <a:pt x="7580" y="126982"/>
                    <a:pt x="28394" y="127130"/>
                  </a:cubicBezTo>
                  <a:cubicBezTo>
                    <a:pt x="28456" y="127130"/>
                    <a:pt x="28519" y="127131"/>
                    <a:pt x="28581" y="127131"/>
                  </a:cubicBezTo>
                  <a:cubicBezTo>
                    <a:pt x="49374" y="127131"/>
                    <a:pt x="83025" y="102605"/>
                    <a:pt x="91429" y="73485"/>
                  </a:cubicBezTo>
                  <a:cubicBezTo>
                    <a:pt x="99858" y="44278"/>
                    <a:pt x="97492" y="32189"/>
                    <a:pt x="97049" y="21652"/>
                  </a:cubicBezTo>
                  <a:cubicBezTo>
                    <a:pt x="96642" y="11116"/>
                    <a:pt x="90616" y="1282"/>
                    <a:pt x="79931" y="172"/>
                  </a:cubicBezTo>
                  <a:cubicBezTo>
                    <a:pt x="78786" y="54"/>
                    <a:pt x="77710" y="1"/>
                    <a:pt x="766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37"/>
            <p:cNvSpPr/>
            <p:nvPr/>
          </p:nvSpPr>
          <p:spPr>
            <a:xfrm>
              <a:off x="3547025" y="1507125"/>
              <a:ext cx="2405875" cy="3193375"/>
            </a:xfrm>
            <a:custGeom>
              <a:avLst/>
              <a:gdLst/>
              <a:ahLst/>
              <a:cxnLst/>
              <a:rect l="l" t="t" r="r" b="b"/>
              <a:pathLst>
                <a:path w="96235" h="127735" extrusionOk="0">
                  <a:moveTo>
                    <a:pt x="74903" y="629"/>
                  </a:moveTo>
                  <a:cubicBezTo>
                    <a:pt x="75901" y="629"/>
                    <a:pt x="76973" y="666"/>
                    <a:pt x="78119" y="777"/>
                  </a:cubicBezTo>
                  <a:cubicBezTo>
                    <a:pt x="83369" y="1332"/>
                    <a:pt x="87473" y="4031"/>
                    <a:pt x="90320" y="7876"/>
                  </a:cubicBezTo>
                  <a:cubicBezTo>
                    <a:pt x="93166" y="11721"/>
                    <a:pt x="94756" y="16785"/>
                    <a:pt x="94978" y="21998"/>
                  </a:cubicBezTo>
                  <a:cubicBezTo>
                    <a:pt x="95126" y="26139"/>
                    <a:pt x="95606" y="30465"/>
                    <a:pt x="95606" y="36010"/>
                  </a:cubicBezTo>
                  <a:cubicBezTo>
                    <a:pt x="95606" y="44587"/>
                    <a:pt x="94497" y="55974"/>
                    <a:pt x="89358" y="73720"/>
                  </a:cubicBezTo>
                  <a:cubicBezTo>
                    <a:pt x="85181" y="88176"/>
                    <a:pt x="74718" y="101559"/>
                    <a:pt x="62666" y="111320"/>
                  </a:cubicBezTo>
                  <a:cubicBezTo>
                    <a:pt x="50650" y="121043"/>
                    <a:pt x="37082" y="127143"/>
                    <a:pt x="26767" y="127143"/>
                  </a:cubicBezTo>
                  <a:lnTo>
                    <a:pt x="26619" y="127143"/>
                  </a:lnTo>
                  <a:cubicBezTo>
                    <a:pt x="17524" y="127069"/>
                    <a:pt x="10981" y="125849"/>
                    <a:pt x="6766" y="123224"/>
                  </a:cubicBezTo>
                  <a:cubicBezTo>
                    <a:pt x="4659" y="121893"/>
                    <a:pt x="3143" y="120230"/>
                    <a:pt x="2108" y="118196"/>
                  </a:cubicBezTo>
                  <a:cubicBezTo>
                    <a:pt x="1109" y="116126"/>
                    <a:pt x="592" y="113686"/>
                    <a:pt x="592" y="110765"/>
                  </a:cubicBezTo>
                  <a:cubicBezTo>
                    <a:pt x="592" y="109138"/>
                    <a:pt x="777" y="107364"/>
                    <a:pt x="1073" y="105441"/>
                  </a:cubicBezTo>
                  <a:cubicBezTo>
                    <a:pt x="2330" y="97640"/>
                    <a:pt x="5546" y="92354"/>
                    <a:pt x="10389" y="87215"/>
                  </a:cubicBezTo>
                  <a:cubicBezTo>
                    <a:pt x="15269" y="82076"/>
                    <a:pt x="21739" y="77122"/>
                    <a:pt x="29466" y="70097"/>
                  </a:cubicBezTo>
                  <a:cubicBezTo>
                    <a:pt x="44957" y="56011"/>
                    <a:pt x="48543" y="45808"/>
                    <a:pt x="51463" y="38931"/>
                  </a:cubicBezTo>
                  <a:cubicBezTo>
                    <a:pt x="52757" y="35936"/>
                    <a:pt x="53127" y="33127"/>
                    <a:pt x="53127" y="30908"/>
                  </a:cubicBezTo>
                  <a:cubicBezTo>
                    <a:pt x="53127" y="27914"/>
                    <a:pt x="52462" y="25954"/>
                    <a:pt x="52462" y="25954"/>
                  </a:cubicBezTo>
                  <a:cubicBezTo>
                    <a:pt x="52425" y="25880"/>
                    <a:pt x="52388" y="25806"/>
                    <a:pt x="52314" y="25769"/>
                  </a:cubicBezTo>
                  <a:cubicBezTo>
                    <a:pt x="51316" y="25252"/>
                    <a:pt x="49208" y="23662"/>
                    <a:pt x="47434" y="21444"/>
                  </a:cubicBezTo>
                  <a:cubicBezTo>
                    <a:pt x="45622" y="19226"/>
                    <a:pt x="44069" y="16342"/>
                    <a:pt x="44069" y="13162"/>
                  </a:cubicBezTo>
                  <a:cubicBezTo>
                    <a:pt x="44069" y="12238"/>
                    <a:pt x="44180" y="11351"/>
                    <a:pt x="44476" y="10390"/>
                  </a:cubicBezTo>
                  <a:cubicBezTo>
                    <a:pt x="44846" y="9059"/>
                    <a:pt x="45659" y="8023"/>
                    <a:pt x="46731" y="7173"/>
                  </a:cubicBezTo>
                  <a:cubicBezTo>
                    <a:pt x="48395" y="5916"/>
                    <a:pt x="50650" y="5140"/>
                    <a:pt x="52979" y="4733"/>
                  </a:cubicBezTo>
                  <a:cubicBezTo>
                    <a:pt x="55308" y="4289"/>
                    <a:pt x="57674" y="4178"/>
                    <a:pt x="59486" y="4178"/>
                  </a:cubicBezTo>
                  <a:cubicBezTo>
                    <a:pt x="60447" y="4178"/>
                    <a:pt x="61224" y="4215"/>
                    <a:pt x="61815" y="4252"/>
                  </a:cubicBezTo>
                  <a:cubicBezTo>
                    <a:pt x="62074" y="4252"/>
                    <a:pt x="62296" y="4252"/>
                    <a:pt x="62444" y="4289"/>
                  </a:cubicBezTo>
                  <a:lnTo>
                    <a:pt x="62666" y="4289"/>
                  </a:lnTo>
                  <a:cubicBezTo>
                    <a:pt x="62695" y="4299"/>
                    <a:pt x="62722" y="4304"/>
                    <a:pt x="62747" y="4304"/>
                  </a:cubicBezTo>
                  <a:cubicBezTo>
                    <a:pt x="62816" y="4304"/>
                    <a:pt x="62870" y="4270"/>
                    <a:pt x="62924" y="4215"/>
                  </a:cubicBezTo>
                  <a:cubicBezTo>
                    <a:pt x="63109" y="4031"/>
                    <a:pt x="66843" y="629"/>
                    <a:pt x="74903" y="629"/>
                  </a:cubicBezTo>
                  <a:close/>
                  <a:moveTo>
                    <a:pt x="74903" y="1"/>
                  </a:moveTo>
                  <a:cubicBezTo>
                    <a:pt x="67145" y="1"/>
                    <a:pt x="63234" y="3109"/>
                    <a:pt x="62579" y="3682"/>
                  </a:cubicBezTo>
                  <a:lnTo>
                    <a:pt x="62579" y="3682"/>
                  </a:lnTo>
                  <a:cubicBezTo>
                    <a:pt x="62172" y="3644"/>
                    <a:pt x="61016" y="3550"/>
                    <a:pt x="59486" y="3550"/>
                  </a:cubicBezTo>
                  <a:cubicBezTo>
                    <a:pt x="57046" y="3550"/>
                    <a:pt x="53608" y="3772"/>
                    <a:pt x="50502" y="4696"/>
                  </a:cubicBezTo>
                  <a:cubicBezTo>
                    <a:pt x="48986" y="5140"/>
                    <a:pt x="47545" y="5768"/>
                    <a:pt x="46361" y="6692"/>
                  </a:cubicBezTo>
                  <a:cubicBezTo>
                    <a:pt x="45178" y="7580"/>
                    <a:pt x="44291" y="8763"/>
                    <a:pt x="43884" y="10242"/>
                  </a:cubicBezTo>
                  <a:cubicBezTo>
                    <a:pt x="43589" y="11240"/>
                    <a:pt x="43441" y="12201"/>
                    <a:pt x="43441" y="13162"/>
                  </a:cubicBezTo>
                  <a:cubicBezTo>
                    <a:pt x="43441" y="16527"/>
                    <a:pt x="45068" y="19521"/>
                    <a:pt x="46953" y="21850"/>
                  </a:cubicBezTo>
                  <a:cubicBezTo>
                    <a:pt x="48750" y="24079"/>
                    <a:pt x="50792" y="25644"/>
                    <a:pt x="51923" y="26272"/>
                  </a:cubicBezTo>
                  <a:lnTo>
                    <a:pt x="51923" y="26272"/>
                  </a:lnTo>
                  <a:cubicBezTo>
                    <a:pt x="52058" y="26769"/>
                    <a:pt x="52499" y="28466"/>
                    <a:pt x="52499" y="30908"/>
                  </a:cubicBezTo>
                  <a:cubicBezTo>
                    <a:pt x="52499" y="33090"/>
                    <a:pt x="52129" y="35788"/>
                    <a:pt x="50909" y="38709"/>
                  </a:cubicBezTo>
                  <a:cubicBezTo>
                    <a:pt x="47951" y="45586"/>
                    <a:pt x="44476" y="55605"/>
                    <a:pt x="29059" y="69617"/>
                  </a:cubicBezTo>
                  <a:cubicBezTo>
                    <a:pt x="21369" y="76641"/>
                    <a:pt x="14863" y="81595"/>
                    <a:pt x="9945" y="86771"/>
                  </a:cubicBezTo>
                  <a:cubicBezTo>
                    <a:pt x="5028" y="91984"/>
                    <a:pt x="1738" y="97419"/>
                    <a:pt x="444" y="105330"/>
                  </a:cubicBezTo>
                  <a:cubicBezTo>
                    <a:pt x="148" y="107290"/>
                    <a:pt x="0" y="109101"/>
                    <a:pt x="0" y="110765"/>
                  </a:cubicBezTo>
                  <a:cubicBezTo>
                    <a:pt x="0" y="113723"/>
                    <a:pt x="518" y="116311"/>
                    <a:pt x="1553" y="118455"/>
                  </a:cubicBezTo>
                  <a:cubicBezTo>
                    <a:pt x="3180" y="121708"/>
                    <a:pt x="6027" y="124001"/>
                    <a:pt x="10167" y="125516"/>
                  </a:cubicBezTo>
                  <a:cubicBezTo>
                    <a:pt x="14308" y="126995"/>
                    <a:pt x="19743" y="127698"/>
                    <a:pt x="26619" y="127735"/>
                  </a:cubicBezTo>
                  <a:lnTo>
                    <a:pt x="26767" y="127735"/>
                  </a:lnTo>
                  <a:cubicBezTo>
                    <a:pt x="37304" y="127735"/>
                    <a:pt x="50946" y="121597"/>
                    <a:pt x="63072" y="111763"/>
                  </a:cubicBezTo>
                  <a:cubicBezTo>
                    <a:pt x="75162" y="101966"/>
                    <a:pt x="85735" y="88546"/>
                    <a:pt x="89950" y="73868"/>
                  </a:cubicBezTo>
                  <a:cubicBezTo>
                    <a:pt x="95089" y="56085"/>
                    <a:pt x="96235" y="44624"/>
                    <a:pt x="96235" y="36010"/>
                  </a:cubicBezTo>
                  <a:cubicBezTo>
                    <a:pt x="96235" y="30428"/>
                    <a:pt x="95754" y="26065"/>
                    <a:pt x="95606" y="21961"/>
                  </a:cubicBezTo>
                  <a:cubicBezTo>
                    <a:pt x="95384" y="16638"/>
                    <a:pt x="93758" y="11499"/>
                    <a:pt x="90800" y="7506"/>
                  </a:cubicBezTo>
                  <a:cubicBezTo>
                    <a:pt x="87879" y="3550"/>
                    <a:pt x="83591" y="740"/>
                    <a:pt x="78193" y="186"/>
                  </a:cubicBezTo>
                  <a:cubicBezTo>
                    <a:pt x="77010" y="38"/>
                    <a:pt x="75938" y="1"/>
                    <a:pt x="749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37"/>
            <p:cNvSpPr/>
            <p:nvPr/>
          </p:nvSpPr>
          <p:spPr>
            <a:xfrm>
              <a:off x="4746725" y="1839875"/>
              <a:ext cx="464000" cy="184875"/>
            </a:xfrm>
            <a:custGeom>
              <a:avLst/>
              <a:gdLst/>
              <a:ahLst/>
              <a:cxnLst/>
              <a:rect l="l" t="t" r="r" b="b"/>
              <a:pathLst>
                <a:path w="18560" h="7395" extrusionOk="0">
                  <a:moveTo>
                    <a:pt x="4732" y="0"/>
                  </a:moveTo>
                  <a:cubicBezTo>
                    <a:pt x="3549" y="0"/>
                    <a:pt x="2514" y="111"/>
                    <a:pt x="1701" y="407"/>
                  </a:cubicBezTo>
                  <a:cubicBezTo>
                    <a:pt x="1294" y="592"/>
                    <a:pt x="961" y="777"/>
                    <a:pt x="666" y="1035"/>
                  </a:cubicBezTo>
                  <a:cubicBezTo>
                    <a:pt x="370" y="1294"/>
                    <a:pt x="185" y="1664"/>
                    <a:pt x="74" y="2034"/>
                  </a:cubicBezTo>
                  <a:cubicBezTo>
                    <a:pt x="37" y="2255"/>
                    <a:pt x="0" y="2477"/>
                    <a:pt x="0" y="2662"/>
                  </a:cubicBezTo>
                  <a:cubicBezTo>
                    <a:pt x="0" y="3475"/>
                    <a:pt x="370" y="4178"/>
                    <a:pt x="961" y="4733"/>
                  </a:cubicBezTo>
                  <a:cubicBezTo>
                    <a:pt x="1812" y="5620"/>
                    <a:pt x="3106" y="6285"/>
                    <a:pt x="4511" y="6729"/>
                  </a:cubicBezTo>
                  <a:cubicBezTo>
                    <a:pt x="5915" y="7136"/>
                    <a:pt x="7431" y="7394"/>
                    <a:pt x="8651" y="7394"/>
                  </a:cubicBezTo>
                  <a:cubicBezTo>
                    <a:pt x="9391" y="7394"/>
                    <a:pt x="10056" y="7320"/>
                    <a:pt x="10537" y="7099"/>
                  </a:cubicBezTo>
                  <a:cubicBezTo>
                    <a:pt x="10796" y="7025"/>
                    <a:pt x="11017" y="6877"/>
                    <a:pt x="11165" y="6729"/>
                  </a:cubicBezTo>
                  <a:cubicBezTo>
                    <a:pt x="11350" y="6544"/>
                    <a:pt x="11461" y="6285"/>
                    <a:pt x="11461" y="6063"/>
                  </a:cubicBezTo>
                  <a:cubicBezTo>
                    <a:pt x="11461" y="5694"/>
                    <a:pt x="11313" y="5361"/>
                    <a:pt x="11128" y="5065"/>
                  </a:cubicBezTo>
                  <a:cubicBezTo>
                    <a:pt x="10759" y="4622"/>
                    <a:pt x="10167" y="4289"/>
                    <a:pt x="9539" y="4067"/>
                  </a:cubicBezTo>
                  <a:cubicBezTo>
                    <a:pt x="8540" y="3697"/>
                    <a:pt x="7394" y="3549"/>
                    <a:pt x="6470" y="3475"/>
                  </a:cubicBezTo>
                  <a:cubicBezTo>
                    <a:pt x="5546" y="3365"/>
                    <a:pt x="4843" y="3365"/>
                    <a:pt x="4843" y="3365"/>
                  </a:cubicBezTo>
                  <a:lnTo>
                    <a:pt x="4843" y="3993"/>
                  </a:lnTo>
                  <a:lnTo>
                    <a:pt x="5102" y="3993"/>
                  </a:lnTo>
                  <a:cubicBezTo>
                    <a:pt x="5694" y="4030"/>
                    <a:pt x="7209" y="4104"/>
                    <a:pt x="8503" y="4400"/>
                  </a:cubicBezTo>
                  <a:cubicBezTo>
                    <a:pt x="9169" y="4548"/>
                    <a:pt x="9760" y="4769"/>
                    <a:pt x="10204" y="5065"/>
                  </a:cubicBezTo>
                  <a:cubicBezTo>
                    <a:pt x="10426" y="5213"/>
                    <a:pt x="10574" y="5361"/>
                    <a:pt x="10685" y="5509"/>
                  </a:cubicBezTo>
                  <a:cubicBezTo>
                    <a:pt x="10796" y="5694"/>
                    <a:pt x="10833" y="5842"/>
                    <a:pt x="10833" y="6063"/>
                  </a:cubicBezTo>
                  <a:cubicBezTo>
                    <a:pt x="10833" y="6137"/>
                    <a:pt x="10796" y="6211"/>
                    <a:pt x="10722" y="6285"/>
                  </a:cubicBezTo>
                  <a:cubicBezTo>
                    <a:pt x="10611" y="6433"/>
                    <a:pt x="10352" y="6544"/>
                    <a:pt x="10019" y="6655"/>
                  </a:cubicBezTo>
                  <a:cubicBezTo>
                    <a:pt x="9650" y="6729"/>
                    <a:pt x="9169" y="6766"/>
                    <a:pt x="8651" y="6766"/>
                  </a:cubicBezTo>
                  <a:cubicBezTo>
                    <a:pt x="7099" y="6766"/>
                    <a:pt x="5065" y="6359"/>
                    <a:pt x="3401" y="5620"/>
                  </a:cubicBezTo>
                  <a:cubicBezTo>
                    <a:pt x="2588" y="5287"/>
                    <a:pt x="1886" y="4806"/>
                    <a:pt x="1405" y="4326"/>
                  </a:cubicBezTo>
                  <a:cubicBezTo>
                    <a:pt x="887" y="3808"/>
                    <a:pt x="629" y="3254"/>
                    <a:pt x="629" y="2662"/>
                  </a:cubicBezTo>
                  <a:cubicBezTo>
                    <a:pt x="629" y="2514"/>
                    <a:pt x="666" y="2366"/>
                    <a:pt x="703" y="2182"/>
                  </a:cubicBezTo>
                  <a:cubicBezTo>
                    <a:pt x="740" y="1923"/>
                    <a:pt x="887" y="1701"/>
                    <a:pt x="1072" y="1479"/>
                  </a:cubicBezTo>
                  <a:cubicBezTo>
                    <a:pt x="1405" y="1183"/>
                    <a:pt x="1886" y="961"/>
                    <a:pt x="2514" y="814"/>
                  </a:cubicBezTo>
                  <a:cubicBezTo>
                    <a:pt x="3106" y="703"/>
                    <a:pt x="3882" y="629"/>
                    <a:pt x="4732" y="629"/>
                  </a:cubicBezTo>
                  <a:cubicBezTo>
                    <a:pt x="7357" y="629"/>
                    <a:pt x="10796" y="1257"/>
                    <a:pt x="13531" y="1923"/>
                  </a:cubicBezTo>
                  <a:cubicBezTo>
                    <a:pt x="14936" y="2218"/>
                    <a:pt x="16156" y="2551"/>
                    <a:pt x="17007" y="2773"/>
                  </a:cubicBezTo>
                  <a:cubicBezTo>
                    <a:pt x="17450" y="2921"/>
                    <a:pt x="17783" y="2995"/>
                    <a:pt x="18042" y="3069"/>
                  </a:cubicBezTo>
                  <a:cubicBezTo>
                    <a:pt x="18264" y="3143"/>
                    <a:pt x="18412" y="3180"/>
                    <a:pt x="18412" y="3180"/>
                  </a:cubicBezTo>
                  <a:lnTo>
                    <a:pt x="18559" y="2588"/>
                  </a:lnTo>
                  <a:cubicBezTo>
                    <a:pt x="18559" y="2588"/>
                    <a:pt x="16452" y="1960"/>
                    <a:pt x="13679" y="1294"/>
                  </a:cubicBezTo>
                  <a:cubicBezTo>
                    <a:pt x="10907" y="666"/>
                    <a:pt x="7468" y="0"/>
                    <a:pt x="47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37"/>
            <p:cNvSpPr/>
            <p:nvPr/>
          </p:nvSpPr>
          <p:spPr>
            <a:xfrm>
              <a:off x="5240275" y="1582925"/>
              <a:ext cx="685825" cy="691375"/>
            </a:xfrm>
            <a:custGeom>
              <a:avLst/>
              <a:gdLst/>
              <a:ahLst/>
              <a:cxnLst/>
              <a:rect l="l" t="t" r="r" b="b"/>
              <a:pathLst>
                <a:path w="27433" h="27655" extrusionOk="0">
                  <a:moveTo>
                    <a:pt x="13901" y="0"/>
                  </a:moveTo>
                  <a:cubicBezTo>
                    <a:pt x="12201" y="0"/>
                    <a:pt x="8984" y="74"/>
                    <a:pt x="6027" y="703"/>
                  </a:cubicBezTo>
                  <a:cubicBezTo>
                    <a:pt x="4585" y="999"/>
                    <a:pt x="3180" y="1442"/>
                    <a:pt x="2108" y="2071"/>
                  </a:cubicBezTo>
                  <a:cubicBezTo>
                    <a:pt x="999" y="2699"/>
                    <a:pt x="185" y="3587"/>
                    <a:pt x="0" y="4733"/>
                  </a:cubicBezTo>
                  <a:cubicBezTo>
                    <a:pt x="0" y="4844"/>
                    <a:pt x="0" y="4954"/>
                    <a:pt x="0" y="5065"/>
                  </a:cubicBezTo>
                  <a:cubicBezTo>
                    <a:pt x="0" y="5842"/>
                    <a:pt x="333" y="6692"/>
                    <a:pt x="888" y="7616"/>
                  </a:cubicBezTo>
                  <a:cubicBezTo>
                    <a:pt x="1849" y="9280"/>
                    <a:pt x="3550" y="11203"/>
                    <a:pt x="5694" y="13236"/>
                  </a:cubicBezTo>
                  <a:cubicBezTo>
                    <a:pt x="8836" y="16304"/>
                    <a:pt x="12977" y="19558"/>
                    <a:pt x="16896" y="22220"/>
                  </a:cubicBezTo>
                  <a:cubicBezTo>
                    <a:pt x="20852" y="24882"/>
                    <a:pt x="24660" y="26952"/>
                    <a:pt x="27248" y="27654"/>
                  </a:cubicBezTo>
                  <a:lnTo>
                    <a:pt x="27433" y="27026"/>
                  </a:lnTo>
                  <a:cubicBezTo>
                    <a:pt x="25547" y="26545"/>
                    <a:pt x="22885" y="25251"/>
                    <a:pt x="20002" y="23477"/>
                  </a:cubicBezTo>
                  <a:cubicBezTo>
                    <a:pt x="15676" y="20815"/>
                    <a:pt x="10796" y="17155"/>
                    <a:pt x="7025" y="13680"/>
                  </a:cubicBezTo>
                  <a:cubicBezTo>
                    <a:pt x="5139" y="11942"/>
                    <a:pt x="3513" y="10241"/>
                    <a:pt x="2367" y="8725"/>
                  </a:cubicBezTo>
                  <a:cubicBezTo>
                    <a:pt x="1221" y="7247"/>
                    <a:pt x="592" y="5916"/>
                    <a:pt x="592" y="5065"/>
                  </a:cubicBezTo>
                  <a:cubicBezTo>
                    <a:pt x="592" y="4991"/>
                    <a:pt x="629" y="4917"/>
                    <a:pt x="629" y="4844"/>
                  </a:cubicBezTo>
                  <a:cubicBezTo>
                    <a:pt x="777" y="3919"/>
                    <a:pt x="1405" y="3217"/>
                    <a:pt x="2404" y="2625"/>
                  </a:cubicBezTo>
                  <a:cubicBezTo>
                    <a:pt x="3882" y="1738"/>
                    <a:pt x="6175" y="1220"/>
                    <a:pt x="8356" y="925"/>
                  </a:cubicBezTo>
                  <a:cubicBezTo>
                    <a:pt x="10537" y="666"/>
                    <a:pt x="12644" y="629"/>
                    <a:pt x="13901" y="629"/>
                  </a:cubicBezTo>
                  <a:lnTo>
                    <a:pt x="15011" y="629"/>
                  </a:lnTo>
                  <a:lnTo>
                    <a:pt x="150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37"/>
            <p:cNvSpPr/>
            <p:nvPr/>
          </p:nvSpPr>
          <p:spPr>
            <a:xfrm>
              <a:off x="5406650" y="1584775"/>
              <a:ext cx="438125" cy="367875"/>
            </a:xfrm>
            <a:custGeom>
              <a:avLst/>
              <a:gdLst/>
              <a:ahLst/>
              <a:cxnLst/>
              <a:rect l="l" t="t" r="r" b="b"/>
              <a:pathLst>
                <a:path w="17525" h="14715" extrusionOk="0">
                  <a:moveTo>
                    <a:pt x="3475" y="0"/>
                  </a:moveTo>
                  <a:cubicBezTo>
                    <a:pt x="3475" y="0"/>
                    <a:pt x="2625" y="518"/>
                    <a:pt x="1775" y="1368"/>
                  </a:cubicBezTo>
                  <a:cubicBezTo>
                    <a:pt x="924" y="2256"/>
                    <a:pt x="37" y="3476"/>
                    <a:pt x="0" y="4917"/>
                  </a:cubicBezTo>
                  <a:cubicBezTo>
                    <a:pt x="0" y="5509"/>
                    <a:pt x="148" y="6101"/>
                    <a:pt x="481" y="6692"/>
                  </a:cubicBezTo>
                  <a:cubicBezTo>
                    <a:pt x="961" y="7616"/>
                    <a:pt x="1960" y="8541"/>
                    <a:pt x="3254" y="9465"/>
                  </a:cubicBezTo>
                  <a:cubicBezTo>
                    <a:pt x="5213" y="10833"/>
                    <a:pt x="7801" y="12127"/>
                    <a:pt x="10426" y="13125"/>
                  </a:cubicBezTo>
                  <a:cubicBezTo>
                    <a:pt x="13014" y="14086"/>
                    <a:pt x="15602" y="14715"/>
                    <a:pt x="17524" y="14715"/>
                  </a:cubicBezTo>
                  <a:lnTo>
                    <a:pt x="17524" y="14123"/>
                  </a:lnTo>
                  <a:cubicBezTo>
                    <a:pt x="15121" y="14123"/>
                    <a:pt x="11387" y="13014"/>
                    <a:pt x="8097" y="11461"/>
                  </a:cubicBezTo>
                  <a:cubicBezTo>
                    <a:pt x="6433" y="10722"/>
                    <a:pt x="4880" y="9835"/>
                    <a:pt x="3623" y="8947"/>
                  </a:cubicBezTo>
                  <a:cubicBezTo>
                    <a:pt x="2366" y="8097"/>
                    <a:pt x="1442" y="7173"/>
                    <a:pt x="1035" y="6396"/>
                  </a:cubicBezTo>
                  <a:cubicBezTo>
                    <a:pt x="740" y="5879"/>
                    <a:pt x="629" y="5398"/>
                    <a:pt x="629" y="4917"/>
                  </a:cubicBezTo>
                  <a:cubicBezTo>
                    <a:pt x="629" y="3734"/>
                    <a:pt x="1405" y="2625"/>
                    <a:pt x="2181" y="1812"/>
                  </a:cubicBezTo>
                  <a:cubicBezTo>
                    <a:pt x="2588" y="1405"/>
                    <a:pt x="2995" y="1072"/>
                    <a:pt x="3291" y="851"/>
                  </a:cubicBezTo>
                  <a:cubicBezTo>
                    <a:pt x="3438" y="740"/>
                    <a:pt x="3586" y="666"/>
                    <a:pt x="3660" y="592"/>
                  </a:cubicBezTo>
                  <a:lnTo>
                    <a:pt x="3771" y="518"/>
                  </a:lnTo>
                  <a:lnTo>
                    <a:pt x="3808" y="518"/>
                  </a:lnTo>
                  <a:lnTo>
                    <a:pt x="347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37"/>
            <p:cNvSpPr/>
            <p:nvPr/>
          </p:nvSpPr>
          <p:spPr>
            <a:xfrm>
              <a:off x="4434325" y="2717300"/>
              <a:ext cx="1258875" cy="2210575"/>
            </a:xfrm>
            <a:custGeom>
              <a:avLst/>
              <a:gdLst/>
              <a:ahLst/>
              <a:cxnLst/>
              <a:rect l="l" t="t" r="r" b="b"/>
              <a:pathLst>
                <a:path w="50355" h="88423" extrusionOk="0">
                  <a:moveTo>
                    <a:pt x="29766" y="1"/>
                  </a:moveTo>
                  <a:cubicBezTo>
                    <a:pt x="24738" y="1"/>
                    <a:pt x="21221" y="247"/>
                    <a:pt x="21221" y="247"/>
                  </a:cubicBezTo>
                  <a:cubicBezTo>
                    <a:pt x="21221" y="247"/>
                    <a:pt x="14936" y="18696"/>
                    <a:pt x="11609" y="35850"/>
                  </a:cubicBezTo>
                  <a:cubicBezTo>
                    <a:pt x="8282" y="53004"/>
                    <a:pt x="0" y="88422"/>
                    <a:pt x="0" y="88422"/>
                  </a:cubicBezTo>
                  <a:lnTo>
                    <a:pt x="33939" y="88422"/>
                  </a:lnTo>
                  <a:cubicBezTo>
                    <a:pt x="33939" y="88422"/>
                    <a:pt x="34124" y="80511"/>
                    <a:pt x="35418" y="70159"/>
                  </a:cubicBezTo>
                  <a:cubicBezTo>
                    <a:pt x="36712" y="59844"/>
                    <a:pt x="50354" y="4314"/>
                    <a:pt x="50354" y="4314"/>
                  </a:cubicBezTo>
                  <a:cubicBezTo>
                    <a:pt x="50354" y="4314"/>
                    <a:pt x="47212" y="802"/>
                    <a:pt x="38191" y="247"/>
                  </a:cubicBezTo>
                  <a:cubicBezTo>
                    <a:pt x="35171" y="62"/>
                    <a:pt x="32280" y="1"/>
                    <a:pt x="297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37"/>
            <p:cNvSpPr/>
            <p:nvPr/>
          </p:nvSpPr>
          <p:spPr>
            <a:xfrm>
              <a:off x="4426000" y="2709600"/>
              <a:ext cx="1275500" cy="2226600"/>
            </a:xfrm>
            <a:custGeom>
              <a:avLst/>
              <a:gdLst/>
              <a:ahLst/>
              <a:cxnLst/>
              <a:rect l="l" t="t" r="r" b="b"/>
              <a:pathLst>
                <a:path w="51020" h="89064" extrusionOk="0">
                  <a:moveTo>
                    <a:pt x="30094" y="629"/>
                  </a:moveTo>
                  <a:cubicBezTo>
                    <a:pt x="32608" y="629"/>
                    <a:pt x="35492" y="666"/>
                    <a:pt x="38487" y="851"/>
                  </a:cubicBezTo>
                  <a:cubicBezTo>
                    <a:pt x="42960" y="1147"/>
                    <a:pt x="45992" y="2145"/>
                    <a:pt x="47840" y="3069"/>
                  </a:cubicBezTo>
                  <a:cubicBezTo>
                    <a:pt x="48802" y="3513"/>
                    <a:pt x="49467" y="3957"/>
                    <a:pt x="49874" y="4289"/>
                  </a:cubicBezTo>
                  <a:cubicBezTo>
                    <a:pt x="50096" y="4474"/>
                    <a:pt x="50243" y="4585"/>
                    <a:pt x="50317" y="4696"/>
                  </a:cubicBezTo>
                  <a:lnTo>
                    <a:pt x="50350" y="4718"/>
                  </a:lnTo>
                  <a:lnTo>
                    <a:pt x="50350" y="4718"/>
                  </a:lnTo>
                  <a:cubicBezTo>
                    <a:pt x="49952" y="6341"/>
                    <a:pt x="46759" y="19392"/>
                    <a:pt x="43404" y="33607"/>
                  </a:cubicBezTo>
                  <a:cubicBezTo>
                    <a:pt x="41629" y="41186"/>
                    <a:pt x="39781" y="49098"/>
                    <a:pt x="38339" y="55753"/>
                  </a:cubicBezTo>
                  <a:cubicBezTo>
                    <a:pt x="36860" y="62444"/>
                    <a:pt x="35751" y="67842"/>
                    <a:pt x="35455" y="70430"/>
                  </a:cubicBezTo>
                  <a:cubicBezTo>
                    <a:pt x="34307" y="79613"/>
                    <a:pt x="34032" y="86906"/>
                    <a:pt x="33985" y="88435"/>
                  </a:cubicBezTo>
                  <a:lnTo>
                    <a:pt x="715" y="88435"/>
                  </a:lnTo>
                  <a:cubicBezTo>
                    <a:pt x="1603" y="84627"/>
                    <a:pt x="9110" y="52359"/>
                    <a:pt x="12238" y="36232"/>
                  </a:cubicBezTo>
                  <a:cubicBezTo>
                    <a:pt x="13901" y="27655"/>
                    <a:pt x="16304" y="18745"/>
                    <a:pt x="18264" y="12016"/>
                  </a:cubicBezTo>
                  <a:cubicBezTo>
                    <a:pt x="19262" y="8652"/>
                    <a:pt x="20149" y="5805"/>
                    <a:pt x="20815" y="3809"/>
                  </a:cubicBezTo>
                  <a:cubicBezTo>
                    <a:pt x="21111" y="2810"/>
                    <a:pt x="21369" y="1997"/>
                    <a:pt x="21554" y="1480"/>
                  </a:cubicBezTo>
                  <a:cubicBezTo>
                    <a:pt x="21652" y="1188"/>
                    <a:pt x="21718" y="978"/>
                    <a:pt x="21759" y="844"/>
                  </a:cubicBezTo>
                  <a:lnTo>
                    <a:pt x="21759" y="844"/>
                  </a:lnTo>
                  <a:cubicBezTo>
                    <a:pt x="21863" y="839"/>
                    <a:pt x="22005" y="830"/>
                    <a:pt x="22183" y="814"/>
                  </a:cubicBezTo>
                  <a:cubicBezTo>
                    <a:pt x="23403" y="740"/>
                    <a:pt x="26323" y="629"/>
                    <a:pt x="30094" y="629"/>
                  </a:cubicBezTo>
                  <a:close/>
                  <a:moveTo>
                    <a:pt x="30094" y="1"/>
                  </a:moveTo>
                  <a:cubicBezTo>
                    <a:pt x="25066" y="1"/>
                    <a:pt x="21517" y="259"/>
                    <a:pt x="21517" y="259"/>
                  </a:cubicBezTo>
                  <a:cubicBezTo>
                    <a:pt x="21406" y="259"/>
                    <a:pt x="21295" y="333"/>
                    <a:pt x="21258" y="444"/>
                  </a:cubicBezTo>
                  <a:cubicBezTo>
                    <a:pt x="21258" y="444"/>
                    <a:pt x="14973" y="18930"/>
                    <a:pt x="11646" y="36121"/>
                  </a:cubicBezTo>
                  <a:cubicBezTo>
                    <a:pt x="9982" y="44661"/>
                    <a:pt x="7062" y="57823"/>
                    <a:pt x="4585" y="68840"/>
                  </a:cubicBezTo>
                  <a:cubicBezTo>
                    <a:pt x="3328" y="74312"/>
                    <a:pt x="2182" y="79303"/>
                    <a:pt x="1368" y="82889"/>
                  </a:cubicBezTo>
                  <a:cubicBezTo>
                    <a:pt x="962" y="84664"/>
                    <a:pt x="629" y="86105"/>
                    <a:pt x="370" y="87141"/>
                  </a:cubicBezTo>
                  <a:cubicBezTo>
                    <a:pt x="148" y="88139"/>
                    <a:pt x="0" y="88693"/>
                    <a:pt x="0" y="88693"/>
                  </a:cubicBezTo>
                  <a:cubicBezTo>
                    <a:pt x="0" y="88767"/>
                    <a:pt x="0" y="88878"/>
                    <a:pt x="74" y="88952"/>
                  </a:cubicBezTo>
                  <a:cubicBezTo>
                    <a:pt x="148" y="89026"/>
                    <a:pt x="222" y="89063"/>
                    <a:pt x="333" y="89063"/>
                  </a:cubicBezTo>
                  <a:lnTo>
                    <a:pt x="34272" y="89063"/>
                  </a:lnTo>
                  <a:cubicBezTo>
                    <a:pt x="34420" y="89063"/>
                    <a:pt x="34568" y="88915"/>
                    <a:pt x="34568" y="88767"/>
                  </a:cubicBezTo>
                  <a:cubicBezTo>
                    <a:pt x="34568" y="88767"/>
                    <a:pt x="34605" y="88250"/>
                    <a:pt x="34642" y="87362"/>
                  </a:cubicBezTo>
                  <a:cubicBezTo>
                    <a:pt x="34753" y="84664"/>
                    <a:pt x="35085" y="78268"/>
                    <a:pt x="36047" y="70504"/>
                  </a:cubicBezTo>
                  <a:cubicBezTo>
                    <a:pt x="36379" y="67953"/>
                    <a:pt x="37452" y="62555"/>
                    <a:pt x="38930" y="55900"/>
                  </a:cubicBezTo>
                  <a:cubicBezTo>
                    <a:pt x="41112" y="45918"/>
                    <a:pt x="44143" y="33089"/>
                    <a:pt x="46583" y="22812"/>
                  </a:cubicBezTo>
                  <a:cubicBezTo>
                    <a:pt x="47840" y="17636"/>
                    <a:pt x="48949" y="13125"/>
                    <a:pt x="49726" y="9872"/>
                  </a:cubicBezTo>
                  <a:cubicBezTo>
                    <a:pt x="50133" y="8245"/>
                    <a:pt x="50428" y="6951"/>
                    <a:pt x="50650" y="6064"/>
                  </a:cubicBezTo>
                  <a:cubicBezTo>
                    <a:pt x="50872" y="5177"/>
                    <a:pt x="50983" y="4696"/>
                    <a:pt x="50983" y="4696"/>
                  </a:cubicBezTo>
                  <a:cubicBezTo>
                    <a:pt x="51020" y="4585"/>
                    <a:pt x="50983" y="4474"/>
                    <a:pt x="50909" y="4400"/>
                  </a:cubicBezTo>
                  <a:cubicBezTo>
                    <a:pt x="50872" y="4363"/>
                    <a:pt x="47655" y="814"/>
                    <a:pt x="38524" y="259"/>
                  </a:cubicBezTo>
                  <a:cubicBezTo>
                    <a:pt x="35492" y="75"/>
                    <a:pt x="32608" y="1"/>
                    <a:pt x="300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37"/>
            <p:cNvSpPr/>
            <p:nvPr/>
          </p:nvSpPr>
          <p:spPr>
            <a:xfrm>
              <a:off x="5009200" y="2762300"/>
              <a:ext cx="495450" cy="732950"/>
            </a:xfrm>
            <a:custGeom>
              <a:avLst/>
              <a:gdLst/>
              <a:ahLst/>
              <a:cxnLst/>
              <a:rect l="l" t="t" r="r" b="b"/>
              <a:pathLst>
                <a:path w="19818" h="29318" extrusionOk="0">
                  <a:moveTo>
                    <a:pt x="2515" y="0"/>
                  </a:moveTo>
                  <a:cubicBezTo>
                    <a:pt x="2515" y="0"/>
                    <a:pt x="1" y="10685"/>
                    <a:pt x="1" y="16970"/>
                  </a:cubicBezTo>
                  <a:cubicBezTo>
                    <a:pt x="1" y="22449"/>
                    <a:pt x="3278" y="29317"/>
                    <a:pt x="8798" y="29317"/>
                  </a:cubicBezTo>
                  <a:cubicBezTo>
                    <a:pt x="9646" y="29317"/>
                    <a:pt x="10548" y="29155"/>
                    <a:pt x="11499" y="28800"/>
                  </a:cubicBezTo>
                  <a:cubicBezTo>
                    <a:pt x="18671" y="26101"/>
                    <a:pt x="19817" y="18522"/>
                    <a:pt x="19817" y="13605"/>
                  </a:cubicBezTo>
                  <a:cubicBezTo>
                    <a:pt x="19817" y="8688"/>
                    <a:pt x="19521" y="1959"/>
                    <a:pt x="19521" y="1959"/>
                  </a:cubicBezTo>
                  <a:cubicBezTo>
                    <a:pt x="19521" y="1959"/>
                    <a:pt x="17513" y="3566"/>
                    <a:pt x="14167" y="3566"/>
                  </a:cubicBezTo>
                  <a:cubicBezTo>
                    <a:pt x="13089" y="3566"/>
                    <a:pt x="11871" y="3399"/>
                    <a:pt x="10537" y="2958"/>
                  </a:cubicBezTo>
                  <a:cubicBezTo>
                    <a:pt x="5066" y="1109"/>
                    <a:pt x="2515" y="0"/>
                    <a:pt x="25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37"/>
            <p:cNvSpPr/>
            <p:nvPr/>
          </p:nvSpPr>
          <p:spPr>
            <a:xfrm>
              <a:off x="5024925" y="2762300"/>
              <a:ext cx="478800" cy="363925"/>
            </a:xfrm>
            <a:custGeom>
              <a:avLst/>
              <a:gdLst/>
              <a:ahLst/>
              <a:cxnLst/>
              <a:rect l="l" t="t" r="r" b="b"/>
              <a:pathLst>
                <a:path w="19152" h="14557" extrusionOk="0">
                  <a:moveTo>
                    <a:pt x="1886" y="0"/>
                  </a:moveTo>
                  <a:cubicBezTo>
                    <a:pt x="1886" y="0"/>
                    <a:pt x="740" y="4917"/>
                    <a:pt x="0" y="10056"/>
                  </a:cubicBezTo>
                  <a:cubicBezTo>
                    <a:pt x="1494" y="12453"/>
                    <a:pt x="4130" y="14556"/>
                    <a:pt x="8798" y="14556"/>
                  </a:cubicBezTo>
                  <a:cubicBezTo>
                    <a:pt x="9098" y="14556"/>
                    <a:pt x="9406" y="14547"/>
                    <a:pt x="9724" y="14530"/>
                  </a:cubicBezTo>
                  <a:cubicBezTo>
                    <a:pt x="13901" y="14271"/>
                    <a:pt x="16933" y="12792"/>
                    <a:pt x="19151" y="10685"/>
                  </a:cubicBezTo>
                  <a:cubicBezTo>
                    <a:pt x="19077" y="6396"/>
                    <a:pt x="18892" y="1959"/>
                    <a:pt x="18892" y="1959"/>
                  </a:cubicBezTo>
                  <a:cubicBezTo>
                    <a:pt x="18892" y="1959"/>
                    <a:pt x="16884" y="3566"/>
                    <a:pt x="13538" y="3566"/>
                  </a:cubicBezTo>
                  <a:cubicBezTo>
                    <a:pt x="12460" y="3566"/>
                    <a:pt x="11242" y="3399"/>
                    <a:pt x="9908" y="2958"/>
                  </a:cubicBezTo>
                  <a:cubicBezTo>
                    <a:pt x="4437" y="1109"/>
                    <a:pt x="1886" y="0"/>
                    <a:pt x="18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37"/>
            <p:cNvSpPr/>
            <p:nvPr/>
          </p:nvSpPr>
          <p:spPr>
            <a:xfrm>
              <a:off x="5031400" y="2805725"/>
              <a:ext cx="452900" cy="320750"/>
            </a:xfrm>
            <a:custGeom>
              <a:avLst/>
              <a:gdLst/>
              <a:ahLst/>
              <a:cxnLst/>
              <a:rect l="l" t="t" r="r" b="b"/>
              <a:pathLst>
                <a:path w="18116" h="12830" extrusionOk="0">
                  <a:moveTo>
                    <a:pt x="18116" y="2773"/>
                  </a:moveTo>
                  <a:lnTo>
                    <a:pt x="18079" y="2810"/>
                  </a:lnTo>
                  <a:cubicBezTo>
                    <a:pt x="18079" y="2810"/>
                    <a:pt x="18042" y="2810"/>
                    <a:pt x="18042" y="2847"/>
                  </a:cubicBezTo>
                  <a:cubicBezTo>
                    <a:pt x="17931" y="2995"/>
                    <a:pt x="17820" y="3180"/>
                    <a:pt x="17635" y="3402"/>
                  </a:cubicBezTo>
                  <a:cubicBezTo>
                    <a:pt x="17302" y="3883"/>
                    <a:pt x="16859" y="4585"/>
                    <a:pt x="16378" y="5435"/>
                  </a:cubicBezTo>
                  <a:cubicBezTo>
                    <a:pt x="15417" y="7099"/>
                    <a:pt x="14345" y="9317"/>
                    <a:pt x="13864" y="11536"/>
                  </a:cubicBezTo>
                  <a:cubicBezTo>
                    <a:pt x="13827" y="11683"/>
                    <a:pt x="13827" y="11831"/>
                    <a:pt x="13790" y="11979"/>
                  </a:cubicBezTo>
                  <a:cubicBezTo>
                    <a:pt x="15232" y="11499"/>
                    <a:pt x="16526" y="10833"/>
                    <a:pt x="17598" y="10020"/>
                  </a:cubicBezTo>
                  <a:cubicBezTo>
                    <a:pt x="17820" y="6914"/>
                    <a:pt x="18005" y="4437"/>
                    <a:pt x="18116" y="2773"/>
                  </a:cubicBezTo>
                  <a:close/>
                  <a:moveTo>
                    <a:pt x="1553" y="1"/>
                  </a:moveTo>
                  <a:lnTo>
                    <a:pt x="1553" y="75"/>
                  </a:lnTo>
                  <a:cubicBezTo>
                    <a:pt x="1294" y="1184"/>
                    <a:pt x="998" y="2700"/>
                    <a:pt x="666" y="4437"/>
                  </a:cubicBezTo>
                  <a:cubicBezTo>
                    <a:pt x="444" y="5768"/>
                    <a:pt x="185" y="7247"/>
                    <a:pt x="0" y="8689"/>
                  </a:cubicBezTo>
                  <a:cubicBezTo>
                    <a:pt x="1516" y="10944"/>
                    <a:pt x="4104" y="12829"/>
                    <a:pt x="8503" y="12829"/>
                  </a:cubicBezTo>
                  <a:cubicBezTo>
                    <a:pt x="8799" y="12829"/>
                    <a:pt x="9132" y="12793"/>
                    <a:pt x="9465" y="12793"/>
                  </a:cubicBezTo>
                  <a:cubicBezTo>
                    <a:pt x="10796" y="12719"/>
                    <a:pt x="12016" y="12497"/>
                    <a:pt x="13125" y="12201"/>
                  </a:cubicBezTo>
                  <a:cubicBezTo>
                    <a:pt x="13162" y="11942"/>
                    <a:pt x="13236" y="11683"/>
                    <a:pt x="13273" y="11388"/>
                  </a:cubicBezTo>
                  <a:cubicBezTo>
                    <a:pt x="13975" y="8171"/>
                    <a:pt x="15897" y="4955"/>
                    <a:pt x="16933" y="3365"/>
                  </a:cubicBezTo>
                  <a:lnTo>
                    <a:pt x="16933" y="3365"/>
                  </a:lnTo>
                  <a:cubicBezTo>
                    <a:pt x="15676" y="3920"/>
                    <a:pt x="14234" y="4252"/>
                    <a:pt x="12644" y="4326"/>
                  </a:cubicBezTo>
                  <a:cubicBezTo>
                    <a:pt x="12348" y="4363"/>
                    <a:pt x="12053" y="4363"/>
                    <a:pt x="11757" y="4363"/>
                  </a:cubicBezTo>
                  <a:cubicBezTo>
                    <a:pt x="6655" y="4363"/>
                    <a:pt x="3512" y="2219"/>
                    <a:pt x="15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37"/>
            <p:cNvSpPr/>
            <p:nvPr/>
          </p:nvSpPr>
          <p:spPr>
            <a:xfrm>
              <a:off x="5001825" y="2754200"/>
              <a:ext cx="510200" cy="748450"/>
            </a:xfrm>
            <a:custGeom>
              <a:avLst/>
              <a:gdLst/>
              <a:ahLst/>
              <a:cxnLst/>
              <a:rect l="l" t="t" r="r" b="b"/>
              <a:pathLst>
                <a:path w="20408" h="29938" extrusionOk="0">
                  <a:moveTo>
                    <a:pt x="3044" y="746"/>
                  </a:moveTo>
                  <a:lnTo>
                    <a:pt x="3044" y="746"/>
                  </a:lnTo>
                  <a:cubicBezTo>
                    <a:pt x="3908" y="1120"/>
                    <a:pt x="6406" y="2112"/>
                    <a:pt x="10722" y="3540"/>
                  </a:cubicBezTo>
                  <a:cubicBezTo>
                    <a:pt x="12089" y="4021"/>
                    <a:pt x="13383" y="4206"/>
                    <a:pt x="14493" y="4206"/>
                  </a:cubicBezTo>
                  <a:cubicBezTo>
                    <a:pt x="16987" y="4206"/>
                    <a:pt x="18742" y="3330"/>
                    <a:pt x="19532" y="2835"/>
                  </a:cubicBezTo>
                  <a:lnTo>
                    <a:pt x="19532" y="2835"/>
                  </a:lnTo>
                  <a:cubicBezTo>
                    <a:pt x="19537" y="3002"/>
                    <a:pt x="19546" y="3202"/>
                    <a:pt x="19558" y="3430"/>
                  </a:cubicBezTo>
                  <a:cubicBezTo>
                    <a:pt x="19631" y="5537"/>
                    <a:pt x="19779" y="10269"/>
                    <a:pt x="19779" y="13929"/>
                  </a:cubicBezTo>
                  <a:cubicBezTo>
                    <a:pt x="19779" y="16369"/>
                    <a:pt x="19521" y="19475"/>
                    <a:pt x="18374" y="22248"/>
                  </a:cubicBezTo>
                  <a:cubicBezTo>
                    <a:pt x="17191" y="25020"/>
                    <a:pt x="15195" y="27497"/>
                    <a:pt x="11720" y="28828"/>
                  </a:cubicBezTo>
                  <a:cubicBezTo>
                    <a:pt x="10759" y="29161"/>
                    <a:pt x="9908" y="29309"/>
                    <a:pt x="9095" y="29309"/>
                  </a:cubicBezTo>
                  <a:cubicBezTo>
                    <a:pt x="7764" y="29309"/>
                    <a:pt x="6581" y="28902"/>
                    <a:pt x="5546" y="28200"/>
                  </a:cubicBezTo>
                  <a:cubicBezTo>
                    <a:pt x="3993" y="27165"/>
                    <a:pt x="2736" y="25464"/>
                    <a:pt x="1886" y="23505"/>
                  </a:cubicBezTo>
                  <a:cubicBezTo>
                    <a:pt x="1072" y="21545"/>
                    <a:pt x="592" y="19327"/>
                    <a:pt x="592" y="17294"/>
                  </a:cubicBezTo>
                  <a:cubicBezTo>
                    <a:pt x="592" y="14188"/>
                    <a:pt x="1220" y="9936"/>
                    <a:pt x="1849" y="6498"/>
                  </a:cubicBezTo>
                  <a:cubicBezTo>
                    <a:pt x="2181" y="4761"/>
                    <a:pt x="2477" y="3245"/>
                    <a:pt x="2736" y="2136"/>
                  </a:cubicBezTo>
                  <a:cubicBezTo>
                    <a:pt x="2847" y="1581"/>
                    <a:pt x="2958" y="1174"/>
                    <a:pt x="3032" y="842"/>
                  </a:cubicBezTo>
                  <a:cubicBezTo>
                    <a:pt x="3036" y="808"/>
                    <a:pt x="3040" y="776"/>
                    <a:pt x="3044" y="746"/>
                  </a:cubicBezTo>
                  <a:close/>
                  <a:moveTo>
                    <a:pt x="2828" y="1"/>
                  </a:moveTo>
                  <a:cubicBezTo>
                    <a:pt x="2782" y="1"/>
                    <a:pt x="2736" y="10"/>
                    <a:pt x="2699" y="28"/>
                  </a:cubicBezTo>
                  <a:cubicBezTo>
                    <a:pt x="2588" y="65"/>
                    <a:pt x="2551" y="139"/>
                    <a:pt x="2514" y="250"/>
                  </a:cubicBezTo>
                  <a:cubicBezTo>
                    <a:pt x="2514" y="250"/>
                    <a:pt x="1886" y="2912"/>
                    <a:pt x="1257" y="6387"/>
                  </a:cubicBezTo>
                  <a:cubicBezTo>
                    <a:pt x="629" y="9862"/>
                    <a:pt x="0" y="14114"/>
                    <a:pt x="0" y="17294"/>
                  </a:cubicBezTo>
                  <a:cubicBezTo>
                    <a:pt x="0" y="20103"/>
                    <a:pt x="813" y="23246"/>
                    <a:pt x="2366" y="25686"/>
                  </a:cubicBezTo>
                  <a:cubicBezTo>
                    <a:pt x="3143" y="26906"/>
                    <a:pt x="4067" y="27978"/>
                    <a:pt x="5213" y="28718"/>
                  </a:cubicBezTo>
                  <a:cubicBezTo>
                    <a:pt x="6322" y="29494"/>
                    <a:pt x="7653" y="29938"/>
                    <a:pt x="9095" y="29938"/>
                  </a:cubicBezTo>
                  <a:cubicBezTo>
                    <a:pt x="9982" y="29938"/>
                    <a:pt x="10943" y="29753"/>
                    <a:pt x="11905" y="29383"/>
                  </a:cubicBezTo>
                  <a:cubicBezTo>
                    <a:pt x="15602" y="28015"/>
                    <a:pt x="17746" y="25390"/>
                    <a:pt x="18929" y="22469"/>
                  </a:cubicBezTo>
                  <a:cubicBezTo>
                    <a:pt x="20112" y="19586"/>
                    <a:pt x="20408" y="16406"/>
                    <a:pt x="20408" y="13929"/>
                  </a:cubicBezTo>
                  <a:cubicBezTo>
                    <a:pt x="20408" y="9012"/>
                    <a:pt x="20112" y="2283"/>
                    <a:pt x="20112" y="2283"/>
                  </a:cubicBezTo>
                  <a:cubicBezTo>
                    <a:pt x="20112" y="2136"/>
                    <a:pt x="20038" y="2062"/>
                    <a:pt x="19927" y="1988"/>
                  </a:cubicBezTo>
                  <a:cubicBezTo>
                    <a:pt x="19906" y="1977"/>
                    <a:pt x="19878" y="1972"/>
                    <a:pt x="19847" y="1972"/>
                  </a:cubicBezTo>
                  <a:cubicBezTo>
                    <a:pt x="19773" y="1972"/>
                    <a:pt x="19684" y="1999"/>
                    <a:pt x="19631" y="2025"/>
                  </a:cubicBezTo>
                  <a:lnTo>
                    <a:pt x="19594" y="2062"/>
                  </a:lnTo>
                  <a:cubicBezTo>
                    <a:pt x="19410" y="2210"/>
                    <a:pt x="17524" y="3577"/>
                    <a:pt x="14493" y="3577"/>
                  </a:cubicBezTo>
                  <a:cubicBezTo>
                    <a:pt x="13420" y="3577"/>
                    <a:pt x="12237" y="3393"/>
                    <a:pt x="10943" y="2986"/>
                  </a:cubicBezTo>
                  <a:cubicBezTo>
                    <a:pt x="8208" y="2062"/>
                    <a:pt x="6211" y="1322"/>
                    <a:pt x="4880" y="805"/>
                  </a:cubicBezTo>
                  <a:cubicBezTo>
                    <a:pt x="4215" y="583"/>
                    <a:pt x="3734" y="361"/>
                    <a:pt x="3438" y="250"/>
                  </a:cubicBezTo>
                  <a:cubicBezTo>
                    <a:pt x="3253" y="176"/>
                    <a:pt x="3143" y="102"/>
                    <a:pt x="3069" y="102"/>
                  </a:cubicBezTo>
                  <a:cubicBezTo>
                    <a:pt x="2995" y="65"/>
                    <a:pt x="2958" y="28"/>
                    <a:pt x="2958" y="28"/>
                  </a:cubicBezTo>
                  <a:cubicBezTo>
                    <a:pt x="2921" y="10"/>
                    <a:pt x="2875" y="1"/>
                    <a:pt x="28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37"/>
            <p:cNvSpPr/>
            <p:nvPr/>
          </p:nvSpPr>
          <p:spPr>
            <a:xfrm>
              <a:off x="5354875" y="2859575"/>
              <a:ext cx="133125" cy="419400"/>
            </a:xfrm>
            <a:custGeom>
              <a:avLst/>
              <a:gdLst/>
              <a:ahLst/>
              <a:cxnLst/>
              <a:rect l="l" t="t" r="r" b="b"/>
              <a:pathLst>
                <a:path w="5325" h="16776" extrusionOk="0">
                  <a:moveTo>
                    <a:pt x="4991" y="0"/>
                  </a:moveTo>
                  <a:cubicBezTo>
                    <a:pt x="4895" y="0"/>
                    <a:pt x="4800" y="49"/>
                    <a:pt x="4733" y="139"/>
                  </a:cubicBezTo>
                  <a:cubicBezTo>
                    <a:pt x="4733" y="139"/>
                    <a:pt x="1332" y="4649"/>
                    <a:pt x="334" y="9234"/>
                  </a:cubicBezTo>
                  <a:cubicBezTo>
                    <a:pt x="112" y="10343"/>
                    <a:pt x="1" y="11341"/>
                    <a:pt x="1" y="12228"/>
                  </a:cubicBezTo>
                  <a:cubicBezTo>
                    <a:pt x="1" y="15001"/>
                    <a:pt x="925" y="16591"/>
                    <a:pt x="925" y="16628"/>
                  </a:cubicBezTo>
                  <a:cubicBezTo>
                    <a:pt x="999" y="16726"/>
                    <a:pt x="1106" y="16776"/>
                    <a:pt x="1213" y="16776"/>
                  </a:cubicBezTo>
                  <a:cubicBezTo>
                    <a:pt x="1266" y="16776"/>
                    <a:pt x="1319" y="16763"/>
                    <a:pt x="1369" y="16739"/>
                  </a:cubicBezTo>
                  <a:cubicBezTo>
                    <a:pt x="1517" y="16665"/>
                    <a:pt x="1554" y="16443"/>
                    <a:pt x="1480" y="16295"/>
                  </a:cubicBezTo>
                  <a:cubicBezTo>
                    <a:pt x="1369" y="16147"/>
                    <a:pt x="629" y="14705"/>
                    <a:pt x="629" y="12228"/>
                  </a:cubicBezTo>
                  <a:cubicBezTo>
                    <a:pt x="629" y="11378"/>
                    <a:pt x="703" y="10417"/>
                    <a:pt x="925" y="9382"/>
                  </a:cubicBezTo>
                  <a:cubicBezTo>
                    <a:pt x="1406" y="7163"/>
                    <a:pt x="2478" y="4945"/>
                    <a:pt x="3439" y="3281"/>
                  </a:cubicBezTo>
                  <a:cubicBezTo>
                    <a:pt x="3920" y="2431"/>
                    <a:pt x="4363" y="1729"/>
                    <a:pt x="4696" y="1248"/>
                  </a:cubicBezTo>
                  <a:cubicBezTo>
                    <a:pt x="4881" y="1026"/>
                    <a:pt x="4992" y="841"/>
                    <a:pt x="5103" y="693"/>
                  </a:cubicBezTo>
                  <a:cubicBezTo>
                    <a:pt x="5177" y="582"/>
                    <a:pt x="5251" y="509"/>
                    <a:pt x="5251" y="509"/>
                  </a:cubicBezTo>
                  <a:cubicBezTo>
                    <a:pt x="5325" y="361"/>
                    <a:pt x="5325" y="176"/>
                    <a:pt x="5177" y="65"/>
                  </a:cubicBezTo>
                  <a:cubicBezTo>
                    <a:pt x="5118" y="21"/>
                    <a:pt x="5054" y="0"/>
                    <a:pt x="49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37"/>
            <p:cNvSpPr/>
            <p:nvPr/>
          </p:nvSpPr>
          <p:spPr>
            <a:xfrm>
              <a:off x="3913950" y="2701900"/>
              <a:ext cx="2461350" cy="2225975"/>
            </a:xfrm>
            <a:custGeom>
              <a:avLst/>
              <a:gdLst/>
              <a:ahLst/>
              <a:cxnLst/>
              <a:rect l="l" t="t" r="r" b="b"/>
              <a:pathLst>
                <a:path w="98454" h="89039" extrusionOk="0">
                  <a:moveTo>
                    <a:pt x="45813" y="0"/>
                  </a:moveTo>
                  <a:cubicBezTo>
                    <a:pt x="45788" y="0"/>
                    <a:pt x="45770" y="13"/>
                    <a:pt x="45770" y="13"/>
                  </a:cubicBezTo>
                  <a:cubicBezTo>
                    <a:pt x="45770" y="13"/>
                    <a:pt x="18819" y="457"/>
                    <a:pt x="16859" y="567"/>
                  </a:cubicBezTo>
                  <a:cubicBezTo>
                    <a:pt x="14863" y="715"/>
                    <a:pt x="15713" y="14210"/>
                    <a:pt x="15713" y="33434"/>
                  </a:cubicBezTo>
                  <a:cubicBezTo>
                    <a:pt x="15713" y="51106"/>
                    <a:pt x="2219" y="83863"/>
                    <a:pt x="1" y="89038"/>
                  </a:cubicBezTo>
                  <a:lnTo>
                    <a:pt x="25584" y="89038"/>
                  </a:lnTo>
                  <a:cubicBezTo>
                    <a:pt x="26398" y="85489"/>
                    <a:pt x="30280" y="69259"/>
                    <a:pt x="33126" y="60423"/>
                  </a:cubicBezTo>
                  <a:cubicBezTo>
                    <a:pt x="36380" y="50441"/>
                    <a:pt x="40594" y="38093"/>
                    <a:pt x="41408" y="30625"/>
                  </a:cubicBezTo>
                  <a:cubicBezTo>
                    <a:pt x="42258" y="23194"/>
                    <a:pt x="45770" y="3377"/>
                    <a:pt x="45770" y="3377"/>
                  </a:cubicBezTo>
                  <a:cubicBezTo>
                    <a:pt x="46226" y="275"/>
                    <a:pt x="45932" y="0"/>
                    <a:pt x="45813" y="0"/>
                  </a:cubicBezTo>
                  <a:close/>
                  <a:moveTo>
                    <a:pt x="67668" y="1054"/>
                  </a:moveTo>
                  <a:cubicBezTo>
                    <a:pt x="63932" y="1054"/>
                    <a:pt x="63331" y="2426"/>
                    <a:pt x="63331" y="4375"/>
                  </a:cubicBezTo>
                  <a:cubicBezTo>
                    <a:pt x="63331" y="4375"/>
                    <a:pt x="62629" y="13211"/>
                    <a:pt x="61779" y="26854"/>
                  </a:cubicBezTo>
                  <a:cubicBezTo>
                    <a:pt x="60928" y="40459"/>
                    <a:pt x="57564" y="57059"/>
                    <a:pt x="53238" y="68150"/>
                  </a:cubicBezTo>
                  <a:cubicBezTo>
                    <a:pt x="48876" y="79241"/>
                    <a:pt x="49024" y="85970"/>
                    <a:pt x="49135" y="88077"/>
                  </a:cubicBezTo>
                  <a:cubicBezTo>
                    <a:pt x="49172" y="88447"/>
                    <a:pt x="49209" y="88780"/>
                    <a:pt x="49209" y="89038"/>
                  </a:cubicBezTo>
                  <a:lnTo>
                    <a:pt x="68766" y="89038"/>
                  </a:lnTo>
                  <a:cubicBezTo>
                    <a:pt x="68248" y="85896"/>
                    <a:pt x="67990" y="78465"/>
                    <a:pt x="72759" y="65451"/>
                  </a:cubicBezTo>
                  <a:cubicBezTo>
                    <a:pt x="72759" y="65451"/>
                    <a:pt x="72759" y="77134"/>
                    <a:pt x="73868" y="80498"/>
                  </a:cubicBezTo>
                  <a:cubicBezTo>
                    <a:pt x="74489" y="82381"/>
                    <a:pt x="74727" y="83383"/>
                    <a:pt x="75575" y="83383"/>
                  </a:cubicBezTo>
                  <a:cubicBezTo>
                    <a:pt x="76242" y="83383"/>
                    <a:pt x="77286" y="82762"/>
                    <a:pt x="79192" y="81459"/>
                  </a:cubicBezTo>
                  <a:cubicBezTo>
                    <a:pt x="83554" y="78539"/>
                    <a:pt x="98453" y="59425"/>
                    <a:pt x="98453" y="59425"/>
                  </a:cubicBezTo>
                  <a:lnTo>
                    <a:pt x="98453" y="53103"/>
                  </a:lnTo>
                  <a:cubicBezTo>
                    <a:pt x="98453" y="53103"/>
                    <a:pt x="92538" y="56615"/>
                    <a:pt x="88323" y="58722"/>
                  </a:cubicBezTo>
                  <a:cubicBezTo>
                    <a:pt x="87504" y="59132"/>
                    <a:pt x="86834" y="59335"/>
                    <a:pt x="86294" y="59335"/>
                  </a:cubicBezTo>
                  <a:cubicBezTo>
                    <a:pt x="84060" y="59335"/>
                    <a:pt x="84066" y="55855"/>
                    <a:pt x="84959" y="49184"/>
                  </a:cubicBezTo>
                  <a:cubicBezTo>
                    <a:pt x="86068" y="40903"/>
                    <a:pt x="95791" y="9440"/>
                    <a:pt x="95902" y="7185"/>
                  </a:cubicBezTo>
                  <a:cubicBezTo>
                    <a:pt x="96050" y="4930"/>
                    <a:pt x="79192" y="2564"/>
                    <a:pt x="71761" y="1418"/>
                  </a:cubicBezTo>
                  <a:cubicBezTo>
                    <a:pt x="70093" y="1169"/>
                    <a:pt x="68749" y="1054"/>
                    <a:pt x="67668" y="105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37"/>
            <p:cNvSpPr/>
            <p:nvPr/>
          </p:nvSpPr>
          <p:spPr>
            <a:xfrm>
              <a:off x="5139525" y="3731850"/>
              <a:ext cx="1235775" cy="1196025"/>
            </a:xfrm>
            <a:custGeom>
              <a:avLst/>
              <a:gdLst/>
              <a:ahLst/>
              <a:cxnLst/>
              <a:rect l="l" t="t" r="r" b="b"/>
              <a:pathLst>
                <a:path w="49431" h="47841" extrusionOk="0">
                  <a:moveTo>
                    <a:pt x="32276" y="0"/>
                  </a:moveTo>
                  <a:cubicBezTo>
                    <a:pt x="32276" y="0"/>
                    <a:pt x="14678" y="31388"/>
                    <a:pt x="5842" y="37969"/>
                  </a:cubicBezTo>
                  <a:cubicBezTo>
                    <a:pt x="3883" y="39448"/>
                    <a:pt x="1960" y="40779"/>
                    <a:pt x="259" y="42073"/>
                  </a:cubicBezTo>
                  <a:cubicBezTo>
                    <a:pt x="1" y="44402"/>
                    <a:pt x="75" y="46029"/>
                    <a:pt x="112" y="46879"/>
                  </a:cubicBezTo>
                  <a:cubicBezTo>
                    <a:pt x="149" y="47249"/>
                    <a:pt x="186" y="47582"/>
                    <a:pt x="186" y="47840"/>
                  </a:cubicBezTo>
                  <a:lnTo>
                    <a:pt x="19743" y="47840"/>
                  </a:lnTo>
                  <a:cubicBezTo>
                    <a:pt x="19225" y="44698"/>
                    <a:pt x="18967" y="37267"/>
                    <a:pt x="23736" y="24253"/>
                  </a:cubicBezTo>
                  <a:cubicBezTo>
                    <a:pt x="23736" y="24253"/>
                    <a:pt x="23736" y="35936"/>
                    <a:pt x="24845" y="39300"/>
                  </a:cubicBezTo>
                  <a:cubicBezTo>
                    <a:pt x="25466" y="41183"/>
                    <a:pt x="25704" y="42185"/>
                    <a:pt x="26552" y="42185"/>
                  </a:cubicBezTo>
                  <a:cubicBezTo>
                    <a:pt x="27219" y="42185"/>
                    <a:pt x="28263" y="41564"/>
                    <a:pt x="30169" y="40261"/>
                  </a:cubicBezTo>
                  <a:cubicBezTo>
                    <a:pt x="34531" y="37341"/>
                    <a:pt x="49430" y="18227"/>
                    <a:pt x="49430" y="18227"/>
                  </a:cubicBezTo>
                  <a:lnTo>
                    <a:pt x="49430" y="11905"/>
                  </a:lnTo>
                  <a:cubicBezTo>
                    <a:pt x="49430" y="11905"/>
                    <a:pt x="43515" y="15417"/>
                    <a:pt x="39300" y="17524"/>
                  </a:cubicBezTo>
                  <a:cubicBezTo>
                    <a:pt x="38481" y="17934"/>
                    <a:pt x="37811" y="18137"/>
                    <a:pt x="37271" y="18137"/>
                  </a:cubicBezTo>
                  <a:cubicBezTo>
                    <a:pt x="35037" y="18137"/>
                    <a:pt x="35043" y="14657"/>
                    <a:pt x="35936" y="7986"/>
                  </a:cubicBezTo>
                  <a:cubicBezTo>
                    <a:pt x="36158" y="6396"/>
                    <a:pt x="36676" y="3919"/>
                    <a:pt x="37415" y="962"/>
                  </a:cubicBezTo>
                  <a:lnTo>
                    <a:pt x="3227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37"/>
            <p:cNvSpPr/>
            <p:nvPr/>
          </p:nvSpPr>
          <p:spPr>
            <a:xfrm>
              <a:off x="3913950" y="3766050"/>
              <a:ext cx="429825" cy="1161825"/>
            </a:xfrm>
            <a:custGeom>
              <a:avLst/>
              <a:gdLst/>
              <a:ahLst/>
              <a:cxnLst/>
              <a:rect l="l" t="t" r="r" b="b"/>
              <a:pathLst>
                <a:path w="17193" h="46473" extrusionOk="0">
                  <a:moveTo>
                    <a:pt x="17192" y="0"/>
                  </a:moveTo>
                  <a:lnTo>
                    <a:pt x="13162" y="8097"/>
                  </a:lnTo>
                  <a:cubicBezTo>
                    <a:pt x="9095" y="24549"/>
                    <a:pt x="1590" y="42738"/>
                    <a:pt x="1" y="46472"/>
                  </a:cubicBezTo>
                  <a:lnTo>
                    <a:pt x="6101" y="46472"/>
                  </a:lnTo>
                  <a:lnTo>
                    <a:pt x="171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37"/>
            <p:cNvSpPr/>
            <p:nvPr/>
          </p:nvSpPr>
          <p:spPr>
            <a:xfrm>
              <a:off x="5142300" y="4519325"/>
              <a:ext cx="933525" cy="401150"/>
            </a:xfrm>
            <a:custGeom>
              <a:avLst/>
              <a:gdLst/>
              <a:ahLst/>
              <a:cxnLst/>
              <a:rect l="l" t="t" r="r" b="b"/>
              <a:pathLst>
                <a:path w="37341" h="16046" extrusionOk="0">
                  <a:moveTo>
                    <a:pt x="24142" y="777"/>
                  </a:moveTo>
                  <a:lnTo>
                    <a:pt x="24142" y="777"/>
                  </a:lnTo>
                  <a:cubicBezTo>
                    <a:pt x="24216" y="1886"/>
                    <a:pt x="24290" y="2995"/>
                    <a:pt x="24401" y="3993"/>
                  </a:cubicBezTo>
                  <a:cubicBezTo>
                    <a:pt x="24549" y="5546"/>
                    <a:pt x="24771" y="6914"/>
                    <a:pt x="25030" y="7690"/>
                  </a:cubicBezTo>
                  <a:cubicBezTo>
                    <a:pt x="25252" y="8430"/>
                    <a:pt x="25436" y="8984"/>
                    <a:pt x="25621" y="9428"/>
                  </a:cubicBezTo>
                  <a:cubicBezTo>
                    <a:pt x="25769" y="9872"/>
                    <a:pt x="25954" y="10167"/>
                    <a:pt x="26102" y="10278"/>
                  </a:cubicBezTo>
                  <a:cubicBezTo>
                    <a:pt x="26213" y="10352"/>
                    <a:pt x="26287" y="10389"/>
                    <a:pt x="26435" y="10389"/>
                  </a:cubicBezTo>
                  <a:lnTo>
                    <a:pt x="26472" y="10389"/>
                  </a:lnTo>
                  <a:cubicBezTo>
                    <a:pt x="26693" y="10389"/>
                    <a:pt x="27100" y="10241"/>
                    <a:pt x="27655" y="9945"/>
                  </a:cubicBezTo>
                  <a:cubicBezTo>
                    <a:pt x="28209" y="9650"/>
                    <a:pt x="28949" y="9169"/>
                    <a:pt x="29910" y="8541"/>
                  </a:cubicBezTo>
                  <a:cubicBezTo>
                    <a:pt x="30797" y="7912"/>
                    <a:pt x="32276" y="6507"/>
                    <a:pt x="33940" y="4696"/>
                  </a:cubicBezTo>
                  <a:cubicBezTo>
                    <a:pt x="35012" y="3550"/>
                    <a:pt x="36158" y="2256"/>
                    <a:pt x="37341" y="888"/>
                  </a:cubicBezTo>
                  <a:lnTo>
                    <a:pt x="24142" y="777"/>
                  </a:lnTo>
                  <a:close/>
                  <a:moveTo>
                    <a:pt x="11868" y="0"/>
                  </a:moveTo>
                  <a:cubicBezTo>
                    <a:pt x="9613" y="2847"/>
                    <a:pt x="7506" y="5176"/>
                    <a:pt x="5731" y="6470"/>
                  </a:cubicBezTo>
                  <a:cubicBezTo>
                    <a:pt x="3883" y="7875"/>
                    <a:pt x="2108" y="9132"/>
                    <a:pt x="481" y="10315"/>
                  </a:cubicBezTo>
                  <a:cubicBezTo>
                    <a:pt x="333" y="11757"/>
                    <a:pt x="259" y="12940"/>
                    <a:pt x="259" y="13827"/>
                  </a:cubicBezTo>
                  <a:cubicBezTo>
                    <a:pt x="259" y="14493"/>
                    <a:pt x="296" y="15010"/>
                    <a:pt x="333" y="15343"/>
                  </a:cubicBezTo>
                  <a:lnTo>
                    <a:pt x="1" y="15380"/>
                  </a:lnTo>
                  <a:lnTo>
                    <a:pt x="333" y="15380"/>
                  </a:lnTo>
                  <a:cubicBezTo>
                    <a:pt x="333" y="15602"/>
                    <a:pt x="370" y="15824"/>
                    <a:pt x="370" y="16046"/>
                  </a:cubicBezTo>
                  <a:lnTo>
                    <a:pt x="19299" y="16046"/>
                  </a:lnTo>
                  <a:cubicBezTo>
                    <a:pt x="19151" y="15195"/>
                    <a:pt x="19077" y="14086"/>
                    <a:pt x="19077" y="12681"/>
                  </a:cubicBezTo>
                  <a:cubicBezTo>
                    <a:pt x="19077" y="9872"/>
                    <a:pt x="19447" y="5953"/>
                    <a:pt x="20778" y="740"/>
                  </a:cubicBezTo>
                  <a:lnTo>
                    <a:pt x="13273" y="666"/>
                  </a:lnTo>
                  <a:cubicBezTo>
                    <a:pt x="12682" y="666"/>
                    <a:pt x="12201" y="407"/>
                    <a:pt x="118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37"/>
            <p:cNvSpPr/>
            <p:nvPr/>
          </p:nvSpPr>
          <p:spPr>
            <a:xfrm>
              <a:off x="3925975" y="4024850"/>
              <a:ext cx="355850" cy="895625"/>
            </a:xfrm>
            <a:custGeom>
              <a:avLst/>
              <a:gdLst/>
              <a:ahLst/>
              <a:cxnLst/>
              <a:rect l="l" t="t" r="r" b="b"/>
              <a:pathLst>
                <a:path w="14234" h="35825" extrusionOk="0">
                  <a:moveTo>
                    <a:pt x="14234" y="0"/>
                  </a:moveTo>
                  <a:lnTo>
                    <a:pt x="11498" y="8060"/>
                  </a:lnTo>
                  <a:lnTo>
                    <a:pt x="12348" y="7912"/>
                  </a:lnTo>
                  <a:lnTo>
                    <a:pt x="14234" y="0"/>
                  </a:lnTo>
                  <a:close/>
                  <a:moveTo>
                    <a:pt x="7727" y="27358"/>
                  </a:moveTo>
                  <a:lnTo>
                    <a:pt x="7727" y="27358"/>
                  </a:lnTo>
                  <a:cubicBezTo>
                    <a:pt x="5805" y="27913"/>
                    <a:pt x="4104" y="28394"/>
                    <a:pt x="2847" y="28726"/>
                  </a:cubicBezTo>
                  <a:cubicBezTo>
                    <a:pt x="1590" y="31980"/>
                    <a:pt x="555" y="34457"/>
                    <a:pt x="0" y="35825"/>
                  </a:cubicBezTo>
                  <a:lnTo>
                    <a:pt x="5694" y="35825"/>
                  </a:lnTo>
                  <a:lnTo>
                    <a:pt x="7727" y="2735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Google Shape;1916;p37"/>
            <p:cNvSpPr/>
            <p:nvPr/>
          </p:nvSpPr>
          <p:spPr>
            <a:xfrm>
              <a:off x="3906550" y="2694575"/>
              <a:ext cx="2476150" cy="2241625"/>
            </a:xfrm>
            <a:custGeom>
              <a:avLst/>
              <a:gdLst/>
              <a:ahLst/>
              <a:cxnLst/>
              <a:rect l="l" t="t" r="r" b="b"/>
              <a:pathLst>
                <a:path w="99046" h="89665" extrusionOk="0">
                  <a:moveTo>
                    <a:pt x="25427" y="29501"/>
                  </a:moveTo>
                  <a:cubicBezTo>
                    <a:pt x="25333" y="29501"/>
                    <a:pt x="25243" y="29537"/>
                    <a:pt x="25178" y="29624"/>
                  </a:cubicBezTo>
                  <a:lnTo>
                    <a:pt x="20704" y="35502"/>
                  </a:lnTo>
                  <a:cubicBezTo>
                    <a:pt x="20594" y="35650"/>
                    <a:pt x="20594" y="35835"/>
                    <a:pt x="20741" y="35946"/>
                  </a:cubicBezTo>
                  <a:cubicBezTo>
                    <a:pt x="20803" y="35992"/>
                    <a:pt x="20872" y="36013"/>
                    <a:pt x="20939" y="36013"/>
                  </a:cubicBezTo>
                  <a:cubicBezTo>
                    <a:pt x="21031" y="36013"/>
                    <a:pt x="21121" y="35973"/>
                    <a:pt x="21185" y="35909"/>
                  </a:cubicBezTo>
                  <a:lnTo>
                    <a:pt x="25659" y="29993"/>
                  </a:lnTo>
                  <a:cubicBezTo>
                    <a:pt x="25769" y="29846"/>
                    <a:pt x="25732" y="29661"/>
                    <a:pt x="25622" y="29550"/>
                  </a:cubicBezTo>
                  <a:cubicBezTo>
                    <a:pt x="25560" y="29519"/>
                    <a:pt x="25493" y="29501"/>
                    <a:pt x="25427" y="29501"/>
                  </a:cubicBezTo>
                  <a:close/>
                  <a:moveTo>
                    <a:pt x="84879" y="20321"/>
                  </a:moveTo>
                  <a:cubicBezTo>
                    <a:pt x="84739" y="20321"/>
                    <a:pt x="84619" y="20421"/>
                    <a:pt x="84590" y="20566"/>
                  </a:cubicBezTo>
                  <a:lnTo>
                    <a:pt x="79044" y="41196"/>
                  </a:lnTo>
                  <a:cubicBezTo>
                    <a:pt x="79007" y="41343"/>
                    <a:pt x="79118" y="41528"/>
                    <a:pt x="79266" y="41565"/>
                  </a:cubicBezTo>
                  <a:cubicBezTo>
                    <a:pt x="79297" y="41571"/>
                    <a:pt x="79326" y="41574"/>
                    <a:pt x="79355" y="41574"/>
                  </a:cubicBezTo>
                  <a:cubicBezTo>
                    <a:pt x="79497" y="41574"/>
                    <a:pt x="79605" y="41497"/>
                    <a:pt x="79636" y="41343"/>
                  </a:cubicBezTo>
                  <a:lnTo>
                    <a:pt x="85181" y="20714"/>
                  </a:lnTo>
                  <a:cubicBezTo>
                    <a:pt x="85255" y="20529"/>
                    <a:pt x="85144" y="20381"/>
                    <a:pt x="84996" y="20344"/>
                  </a:cubicBezTo>
                  <a:cubicBezTo>
                    <a:pt x="84957" y="20328"/>
                    <a:pt x="84917" y="20321"/>
                    <a:pt x="84879" y="20321"/>
                  </a:cubicBezTo>
                  <a:close/>
                  <a:moveTo>
                    <a:pt x="45982" y="639"/>
                  </a:moveTo>
                  <a:cubicBezTo>
                    <a:pt x="46008" y="736"/>
                    <a:pt x="46029" y="896"/>
                    <a:pt x="46029" y="1119"/>
                  </a:cubicBezTo>
                  <a:cubicBezTo>
                    <a:pt x="46029" y="1600"/>
                    <a:pt x="45955" y="2376"/>
                    <a:pt x="45771" y="3633"/>
                  </a:cubicBezTo>
                  <a:cubicBezTo>
                    <a:pt x="45771" y="3633"/>
                    <a:pt x="42258" y="23413"/>
                    <a:pt x="41408" y="30881"/>
                  </a:cubicBezTo>
                  <a:cubicBezTo>
                    <a:pt x="40595" y="38275"/>
                    <a:pt x="36380" y="50623"/>
                    <a:pt x="33127" y="60605"/>
                  </a:cubicBezTo>
                  <a:cubicBezTo>
                    <a:pt x="30343" y="69280"/>
                    <a:pt x="26571" y="84987"/>
                    <a:pt x="25644" y="89036"/>
                  </a:cubicBezTo>
                  <a:lnTo>
                    <a:pt x="779" y="89036"/>
                  </a:lnTo>
                  <a:cubicBezTo>
                    <a:pt x="2092" y="85905"/>
                    <a:pt x="5803" y="76838"/>
                    <a:pt x="9281" y="66336"/>
                  </a:cubicBezTo>
                  <a:cubicBezTo>
                    <a:pt x="12941" y="55244"/>
                    <a:pt x="16305" y="42637"/>
                    <a:pt x="16342" y="33727"/>
                  </a:cubicBezTo>
                  <a:cubicBezTo>
                    <a:pt x="16342" y="24854"/>
                    <a:pt x="16157" y="17202"/>
                    <a:pt x="16157" y="11545"/>
                  </a:cubicBezTo>
                  <a:cubicBezTo>
                    <a:pt x="16157" y="8218"/>
                    <a:pt x="16194" y="5593"/>
                    <a:pt x="16416" y="3781"/>
                  </a:cubicBezTo>
                  <a:cubicBezTo>
                    <a:pt x="16490" y="2894"/>
                    <a:pt x="16638" y="2191"/>
                    <a:pt x="16786" y="1748"/>
                  </a:cubicBezTo>
                  <a:cubicBezTo>
                    <a:pt x="16860" y="1526"/>
                    <a:pt x="16933" y="1378"/>
                    <a:pt x="17007" y="1267"/>
                  </a:cubicBezTo>
                  <a:cubicBezTo>
                    <a:pt x="17081" y="1193"/>
                    <a:pt x="17118" y="1193"/>
                    <a:pt x="17155" y="1193"/>
                  </a:cubicBezTo>
                  <a:cubicBezTo>
                    <a:pt x="17636" y="1156"/>
                    <a:pt x="19706" y="1082"/>
                    <a:pt x="22516" y="1045"/>
                  </a:cubicBezTo>
                  <a:cubicBezTo>
                    <a:pt x="26694" y="934"/>
                    <a:pt x="32609" y="860"/>
                    <a:pt x="37452" y="750"/>
                  </a:cubicBezTo>
                  <a:cubicBezTo>
                    <a:pt x="39855" y="713"/>
                    <a:pt x="42036" y="676"/>
                    <a:pt x="43589" y="676"/>
                  </a:cubicBezTo>
                  <a:cubicBezTo>
                    <a:pt x="44869" y="645"/>
                    <a:pt x="45721" y="640"/>
                    <a:pt x="45982" y="639"/>
                  </a:cubicBezTo>
                  <a:close/>
                  <a:moveTo>
                    <a:pt x="67916" y="1637"/>
                  </a:moveTo>
                  <a:cubicBezTo>
                    <a:pt x="68988" y="1637"/>
                    <a:pt x="70319" y="1785"/>
                    <a:pt x="72020" y="2007"/>
                  </a:cubicBezTo>
                  <a:cubicBezTo>
                    <a:pt x="75717" y="2598"/>
                    <a:pt x="81743" y="3448"/>
                    <a:pt x="86845" y="4484"/>
                  </a:cubicBezTo>
                  <a:cubicBezTo>
                    <a:pt x="89396" y="4964"/>
                    <a:pt x="91725" y="5519"/>
                    <a:pt x="93389" y="6073"/>
                  </a:cubicBezTo>
                  <a:cubicBezTo>
                    <a:pt x="94202" y="6332"/>
                    <a:pt x="94867" y="6591"/>
                    <a:pt x="95311" y="6887"/>
                  </a:cubicBezTo>
                  <a:cubicBezTo>
                    <a:pt x="95533" y="6998"/>
                    <a:pt x="95681" y="7109"/>
                    <a:pt x="95792" y="7219"/>
                  </a:cubicBezTo>
                  <a:cubicBezTo>
                    <a:pt x="95903" y="7330"/>
                    <a:pt x="95903" y="7404"/>
                    <a:pt x="95903" y="7441"/>
                  </a:cubicBezTo>
                  <a:cubicBezTo>
                    <a:pt x="95903" y="7552"/>
                    <a:pt x="95866" y="7811"/>
                    <a:pt x="95792" y="8144"/>
                  </a:cubicBezTo>
                  <a:cubicBezTo>
                    <a:pt x="95200" y="10806"/>
                    <a:pt x="92760" y="19198"/>
                    <a:pt x="90320" y="27849"/>
                  </a:cubicBezTo>
                  <a:cubicBezTo>
                    <a:pt x="87880" y="36537"/>
                    <a:pt x="85477" y="45484"/>
                    <a:pt x="84959" y="49440"/>
                  </a:cubicBezTo>
                  <a:cubicBezTo>
                    <a:pt x="84590" y="52028"/>
                    <a:pt x="84368" y="54135"/>
                    <a:pt x="84368" y="55762"/>
                  </a:cubicBezTo>
                  <a:cubicBezTo>
                    <a:pt x="84368" y="57056"/>
                    <a:pt x="84516" y="58054"/>
                    <a:pt x="84848" y="58794"/>
                  </a:cubicBezTo>
                  <a:cubicBezTo>
                    <a:pt x="85033" y="59163"/>
                    <a:pt x="85255" y="59459"/>
                    <a:pt x="85551" y="59644"/>
                  </a:cubicBezTo>
                  <a:cubicBezTo>
                    <a:pt x="85847" y="59829"/>
                    <a:pt x="86216" y="59940"/>
                    <a:pt x="86586" y="59940"/>
                  </a:cubicBezTo>
                  <a:cubicBezTo>
                    <a:pt x="87215" y="59940"/>
                    <a:pt x="87917" y="59718"/>
                    <a:pt x="88767" y="59311"/>
                  </a:cubicBezTo>
                  <a:cubicBezTo>
                    <a:pt x="92261" y="57533"/>
                    <a:pt x="96924" y="54816"/>
                    <a:pt x="98417" y="53938"/>
                  </a:cubicBezTo>
                  <a:lnTo>
                    <a:pt x="98417" y="53938"/>
                  </a:lnTo>
                  <a:lnTo>
                    <a:pt x="98417" y="59631"/>
                  </a:lnTo>
                  <a:lnTo>
                    <a:pt x="98417" y="59631"/>
                  </a:lnTo>
                  <a:cubicBezTo>
                    <a:pt x="98320" y="59757"/>
                    <a:pt x="98132" y="60003"/>
                    <a:pt x="97862" y="60346"/>
                  </a:cubicBezTo>
                  <a:cubicBezTo>
                    <a:pt x="96383" y="62195"/>
                    <a:pt x="92686" y="66853"/>
                    <a:pt x="88878" y="71364"/>
                  </a:cubicBezTo>
                  <a:cubicBezTo>
                    <a:pt x="86993" y="73619"/>
                    <a:pt x="85070" y="75874"/>
                    <a:pt x="83370" y="77686"/>
                  </a:cubicBezTo>
                  <a:cubicBezTo>
                    <a:pt x="81706" y="79497"/>
                    <a:pt x="80227" y="80902"/>
                    <a:pt x="79340" y="81531"/>
                  </a:cubicBezTo>
                  <a:cubicBezTo>
                    <a:pt x="78379" y="82159"/>
                    <a:pt x="77639" y="82640"/>
                    <a:pt x="77085" y="82935"/>
                  </a:cubicBezTo>
                  <a:cubicBezTo>
                    <a:pt x="76493" y="83268"/>
                    <a:pt x="76123" y="83379"/>
                    <a:pt x="75865" y="83379"/>
                  </a:cubicBezTo>
                  <a:cubicBezTo>
                    <a:pt x="75717" y="83379"/>
                    <a:pt x="75643" y="83342"/>
                    <a:pt x="75532" y="83268"/>
                  </a:cubicBezTo>
                  <a:cubicBezTo>
                    <a:pt x="75384" y="83157"/>
                    <a:pt x="75199" y="82862"/>
                    <a:pt x="75051" y="82418"/>
                  </a:cubicBezTo>
                  <a:cubicBezTo>
                    <a:pt x="74866" y="81974"/>
                    <a:pt x="74682" y="81420"/>
                    <a:pt x="74460" y="80680"/>
                  </a:cubicBezTo>
                  <a:cubicBezTo>
                    <a:pt x="74201" y="79904"/>
                    <a:pt x="73979" y="78536"/>
                    <a:pt x="73831" y="76983"/>
                  </a:cubicBezTo>
                  <a:cubicBezTo>
                    <a:pt x="73572" y="74654"/>
                    <a:pt x="73461" y="71844"/>
                    <a:pt x="73388" y="69626"/>
                  </a:cubicBezTo>
                  <a:cubicBezTo>
                    <a:pt x="73388" y="68517"/>
                    <a:pt x="73351" y="67556"/>
                    <a:pt x="73351" y="66853"/>
                  </a:cubicBezTo>
                  <a:cubicBezTo>
                    <a:pt x="73351" y="66151"/>
                    <a:pt x="73351" y="65744"/>
                    <a:pt x="73351" y="65744"/>
                  </a:cubicBezTo>
                  <a:cubicBezTo>
                    <a:pt x="73351" y="65596"/>
                    <a:pt x="73240" y="65485"/>
                    <a:pt x="73092" y="65448"/>
                  </a:cubicBezTo>
                  <a:cubicBezTo>
                    <a:pt x="72944" y="65448"/>
                    <a:pt x="72796" y="65522"/>
                    <a:pt x="72759" y="65670"/>
                  </a:cubicBezTo>
                  <a:cubicBezTo>
                    <a:pt x="72750" y="65695"/>
                    <a:pt x="72741" y="65719"/>
                    <a:pt x="72732" y="65744"/>
                  </a:cubicBezTo>
                  <a:lnTo>
                    <a:pt x="72722" y="65744"/>
                  </a:lnTo>
                  <a:cubicBezTo>
                    <a:pt x="72722" y="65746"/>
                    <a:pt x="72722" y="65755"/>
                    <a:pt x="72722" y="65771"/>
                  </a:cubicBezTo>
                  <a:lnTo>
                    <a:pt x="72722" y="65771"/>
                  </a:lnTo>
                  <a:cubicBezTo>
                    <a:pt x="69315" y="75070"/>
                    <a:pt x="68507" y="81545"/>
                    <a:pt x="68507" y="85671"/>
                  </a:cubicBezTo>
                  <a:cubicBezTo>
                    <a:pt x="68507" y="87058"/>
                    <a:pt x="68592" y="88163"/>
                    <a:pt x="68711" y="89036"/>
                  </a:cubicBezTo>
                  <a:lnTo>
                    <a:pt x="49802" y="89036"/>
                  </a:lnTo>
                  <a:cubicBezTo>
                    <a:pt x="49780" y="88832"/>
                    <a:pt x="49763" y="88618"/>
                    <a:pt x="49763" y="88370"/>
                  </a:cubicBezTo>
                  <a:lnTo>
                    <a:pt x="49431" y="88370"/>
                  </a:lnTo>
                  <a:lnTo>
                    <a:pt x="49763" y="88333"/>
                  </a:lnTo>
                  <a:cubicBezTo>
                    <a:pt x="49726" y="88000"/>
                    <a:pt x="49689" y="87483"/>
                    <a:pt x="49689" y="86817"/>
                  </a:cubicBezTo>
                  <a:cubicBezTo>
                    <a:pt x="49689" y="83786"/>
                    <a:pt x="50244" y="77649"/>
                    <a:pt x="53793" y="68554"/>
                  </a:cubicBezTo>
                  <a:cubicBezTo>
                    <a:pt x="58156" y="57389"/>
                    <a:pt x="61557" y="40826"/>
                    <a:pt x="62407" y="27147"/>
                  </a:cubicBezTo>
                  <a:cubicBezTo>
                    <a:pt x="62814" y="20344"/>
                    <a:pt x="63184" y="14725"/>
                    <a:pt x="63479" y="10806"/>
                  </a:cubicBezTo>
                  <a:cubicBezTo>
                    <a:pt x="63627" y="8846"/>
                    <a:pt x="63738" y="7330"/>
                    <a:pt x="63812" y="6295"/>
                  </a:cubicBezTo>
                  <a:cubicBezTo>
                    <a:pt x="63886" y="5260"/>
                    <a:pt x="63923" y="4705"/>
                    <a:pt x="63923" y="4705"/>
                  </a:cubicBezTo>
                  <a:lnTo>
                    <a:pt x="63923" y="4668"/>
                  </a:lnTo>
                  <a:cubicBezTo>
                    <a:pt x="63923" y="4188"/>
                    <a:pt x="63960" y="3781"/>
                    <a:pt x="64071" y="3411"/>
                  </a:cubicBezTo>
                  <a:cubicBezTo>
                    <a:pt x="64219" y="2857"/>
                    <a:pt x="64515" y="2450"/>
                    <a:pt x="65069" y="2154"/>
                  </a:cubicBezTo>
                  <a:cubicBezTo>
                    <a:pt x="65661" y="1859"/>
                    <a:pt x="66548" y="1637"/>
                    <a:pt x="67916" y="1637"/>
                  </a:cubicBezTo>
                  <a:close/>
                  <a:moveTo>
                    <a:pt x="46167" y="0"/>
                  </a:moveTo>
                  <a:cubicBezTo>
                    <a:pt x="46146" y="0"/>
                    <a:pt x="46124" y="3"/>
                    <a:pt x="46103" y="10"/>
                  </a:cubicBezTo>
                  <a:cubicBezTo>
                    <a:pt x="46090" y="10"/>
                    <a:pt x="46078" y="11"/>
                    <a:pt x="46066" y="12"/>
                  </a:cubicBezTo>
                  <a:lnTo>
                    <a:pt x="46066" y="12"/>
                  </a:lnTo>
                  <a:lnTo>
                    <a:pt x="46066" y="10"/>
                  </a:lnTo>
                  <a:cubicBezTo>
                    <a:pt x="46066" y="10"/>
                    <a:pt x="39338" y="121"/>
                    <a:pt x="32350" y="232"/>
                  </a:cubicBezTo>
                  <a:cubicBezTo>
                    <a:pt x="28838" y="306"/>
                    <a:pt x="25289" y="380"/>
                    <a:pt x="22479" y="417"/>
                  </a:cubicBezTo>
                  <a:cubicBezTo>
                    <a:pt x="19669" y="491"/>
                    <a:pt x="17636" y="528"/>
                    <a:pt x="17118" y="565"/>
                  </a:cubicBezTo>
                  <a:cubicBezTo>
                    <a:pt x="16896" y="602"/>
                    <a:pt x="16675" y="713"/>
                    <a:pt x="16564" y="897"/>
                  </a:cubicBezTo>
                  <a:cubicBezTo>
                    <a:pt x="16305" y="1193"/>
                    <a:pt x="16157" y="1637"/>
                    <a:pt x="16009" y="2228"/>
                  </a:cubicBezTo>
                  <a:cubicBezTo>
                    <a:pt x="15639" y="3966"/>
                    <a:pt x="15529" y="7182"/>
                    <a:pt x="15529" y="11545"/>
                  </a:cubicBezTo>
                  <a:cubicBezTo>
                    <a:pt x="15529" y="17202"/>
                    <a:pt x="15713" y="24854"/>
                    <a:pt x="15713" y="33727"/>
                  </a:cubicBezTo>
                  <a:cubicBezTo>
                    <a:pt x="15713" y="42490"/>
                    <a:pt x="12349" y="55097"/>
                    <a:pt x="8689" y="66114"/>
                  </a:cubicBezTo>
                  <a:cubicBezTo>
                    <a:pt x="5029" y="77168"/>
                    <a:pt x="1110" y="86633"/>
                    <a:pt x="38" y="89220"/>
                  </a:cubicBezTo>
                  <a:cubicBezTo>
                    <a:pt x="1" y="89331"/>
                    <a:pt x="1" y="89442"/>
                    <a:pt x="38" y="89516"/>
                  </a:cubicBezTo>
                  <a:cubicBezTo>
                    <a:pt x="112" y="89590"/>
                    <a:pt x="223" y="89664"/>
                    <a:pt x="297" y="89664"/>
                  </a:cubicBezTo>
                  <a:lnTo>
                    <a:pt x="25880" y="89664"/>
                  </a:lnTo>
                  <a:cubicBezTo>
                    <a:pt x="26028" y="89664"/>
                    <a:pt x="26139" y="89553"/>
                    <a:pt x="26176" y="89405"/>
                  </a:cubicBezTo>
                  <a:cubicBezTo>
                    <a:pt x="26989" y="85856"/>
                    <a:pt x="30871" y="69626"/>
                    <a:pt x="33718" y="60790"/>
                  </a:cubicBezTo>
                  <a:cubicBezTo>
                    <a:pt x="36972" y="50845"/>
                    <a:pt x="41186" y="38460"/>
                    <a:pt x="42036" y="30955"/>
                  </a:cubicBezTo>
                  <a:cubicBezTo>
                    <a:pt x="42443" y="27258"/>
                    <a:pt x="43515" y="20455"/>
                    <a:pt x="44514" y="14577"/>
                  </a:cubicBezTo>
                  <a:cubicBezTo>
                    <a:pt x="44994" y="11619"/>
                    <a:pt x="45475" y="8920"/>
                    <a:pt x="45807" y="6961"/>
                  </a:cubicBezTo>
                  <a:cubicBezTo>
                    <a:pt x="45992" y="5962"/>
                    <a:pt x="46140" y="5149"/>
                    <a:pt x="46214" y="4595"/>
                  </a:cubicBezTo>
                  <a:cubicBezTo>
                    <a:pt x="46325" y="4040"/>
                    <a:pt x="46362" y="3744"/>
                    <a:pt x="46362" y="3744"/>
                  </a:cubicBezTo>
                  <a:cubicBezTo>
                    <a:pt x="46584" y="2450"/>
                    <a:pt x="46621" y="1637"/>
                    <a:pt x="46621" y="1119"/>
                  </a:cubicBezTo>
                  <a:cubicBezTo>
                    <a:pt x="46621" y="750"/>
                    <a:pt x="46584" y="528"/>
                    <a:pt x="46547" y="343"/>
                  </a:cubicBezTo>
                  <a:cubicBezTo>
                    <a:pt x="46510" y="232"/>
                    <a:pt x="46473" y="158"/>
                    <a:pt x="46399" y="84"/>
                  </a:cubicBezTo>
                  <a:cubicBezTo>
                    <a:pt x="46339" y="54"/>
                    <a:pt x="46255" y="0"/>
                    <a:pt x="46167" y="0"/>
                  </a:cubicBezTo>
                  <a:close/>
                  <a:moveTo>
                    <a:pt x="67916" y="1045"/>
                  </a:moveTo>
                  <a:cubicBezTo>
                    <a:pt x="66030" y="1045"/>
                    <a:pt x="64884" y="1378"/>
                    <a:pt x="64182" y="2044"/>
                  </a:cubicBezTo>
                  <a:cubicBezTo>
                    <a:pt x="63812" y="2376"/>
                    <a:pt x="63590" y="2783"/>
                    <a:pt x="63479" y="3227"/>
                  </a:cubicBezTo>
                  <a:cubicBezTo>
                    <a:pt x="63371" y="3660"/>
                    <a:pt x="63333" y="4128"/>
                    <a:pt x="63332" y="4632"/>
                  </a:cubicBezTo>
                  <a:lnTo>
                    <a:pt x="63332" y="4632"/>
                  </a:lnTo>
                  <a:lnTo>
                    <a:pt x="63332" y="4631"/>
                  </a:lnTo>
                  <a:cubicBezTo>
                    <a:pt x="63332" y="4631"/>
                    <a:pt x="62629" y="13504"/>
                    <a:pt x="61779" y="27110"/>
                  </a:cubicBezTo>
                  <a:cubicBezTo>
                    <a:pt x="60928" y="40715"/>
                    <a:pt x="57564" y="57278"/>
                    <a:pt x="53239" y="68332"/>
                  </a:cubicBezTo>
                  <a:cubicBezTo>
                    <a:pt x="49615" y="77464"/>
                    <a:pt x="49098" y="83712"/>
                    <a:pt x="49098" y="86817"/>
                  </a:cubicBezTo>
                  <a:cubicBezTo>
                    <a:pt x="49098" y="87483"/>
                    <a:pt x="49098" y="88000"/>
                    <a:pt x="49135" y="88407"/>
                  </a:cubicBezTo>
                  <a:cubicBezTo>
                    <a:pt x="49172" y="88777"/>
                    <a:pt x="49172" y="89073"/>
                    <a:pt x="49209" y="89368"/>
                  </a:cubicBezTo>
                  <a:cubicBezTo>
                    <a:pt x="49209" y="89516"/>
                    <a:pt x="49357" y="89664"/>
                    <a:pt x="49505" y="89664"/>
                  </a:cubicBezTo>
                  <a:lnTo>
                    <a:pt x="69062" y="89664"/>
                  </a:lnTo>
                  <a:cubicBezTo>
                    <a:pt x="69173" y="89664"/>
                    <a:pt x="69247" y="89627"/>
                    <a:pt x="69321" y="89553"/>
                  </a:cubicBezTo>
                  <a:cubicBezTo>
                    <a:pt x="69358" y="89479"/>
                    <a:pt x="69395" y="89405"/>
                    <a:pt x="69395" y="89294"/>
                  </a:cubicBezTo>
                  <a:cubicBezTo>
                    <a:pt x="69247" y="88444"/>
                    <a:pt x="69099" y="87224"/>
                    <a:pt x="69099" y="85671"/>
                  </a:cubicBezTo>
                  <a:cubicBezTo>
                    <a:pt x="69099" y="81879"/>
                    <a:pt x="69819" y="75960"/>
                    <a:pt x="72738" y="67481"/>
                  </a:cubicBezTo>
                  <a:lnTo>
                    <a:pt x="72738" y="67481"/>
                  </a:lnTo>
                  <a:cubicBezTo>
                    <a:pt x="72756" y="68639"/>
                    <a:pt x="72793" y="70268"/>
                    <a:pt x="72870" y="72029"/>
                  </a:cubicBezTo>
                  <a:cubicBezTo>
                    <a:pt x="72944" y="73693"/>
                    <a:pt x="73055" y="75467"/>
                    <a:pt x="73203" y="77057"/>
                  </a:cubicBezTo>
                  <a:cubicBezTo>
                    <a:pt x="73351" y="78610"/>
                    <a:pt x="73572" y="79978"/>
                    <a:pt x="73868" y="80902"/>
                  </a:cubicBezTo>
                  <a:cubicBezTo>
                    <a:pt x="74201" y="81826"/>
                    <a:pt x="74386" y="82566"/>
                    <a:pt x="74645" y="83083"/>
                  </a:cubicBezTo>
                  <a:cubicBezTo>
                    <a:pt x="74792" y="83342"/>
                    <a:pt x="74940" y="83564"/>
                    <a:pt x="75125" y="83749"/>
                  </a:cubicBezTo>
                  <a:cubicBezTo>
                    <a:pt x="75347" y="83897"/>
                    <a:pt x="75606" y="84008"/>
                    <a:pt x="75865" y="84008"/>
                  </a:cubicBezTo>
                  <a:cubicBezTo>
                    <a:pt x="76308" y="83971"/>
                    <a:pt x="76752" y="83823"/>
                    <a:pt x="77380" y="83490"/>
                  </a:cubicBezTo>
                  <a:cubicBezTo>
                    <a:pt x="77972" y="83157"/>
                    <a:pt x="78711" y="82677"/>
                    <a:pt x="79673" y="82011"/>
                  </a:cubicBezTo>
                  <a:cubicBezTo>
                    <a:pt x="80819" y="81235"/>
                    <a:pt x="82556" y="79497"/>
                    <a:pt x="84553" y="77279"/>
                  </a:cubicBezTo>
                  <a:cubicBezTo>
                    <a:pt x="90616" y="70661"/>
                    <a:pt x="98971" y="59903"/>
                    <a:pt x="98971" y="59903"/>
                  </a:cubicBezTo>
                  <a:cubicBezTo>
                    <a:pt x="99008" y="59866"/>
                    <a:pt x="99045" y="59792"/>
                    <a:pt x="99045" y="59718"/>
                  </a:cubicBezTo>
                  <a:lnTo>
                    <a:pt x="99045" y="53396"/>
                  </a:lnTo>
                  <a:cubicBezTo>
                    <a:pt x="99045" y="53285"/>
                    <a:pt x="98971" y="53174"/>
                    <a:pt x="98897" y="53137"/>
                  </a:cubicBezTo>
                  <a:cubicBezTo>
                    <a:pt x="98842" y="53100"/>
                    <a:pt x="98786" y="53082"/>
                    <a:pt x="98731" y="53082"/>
                  </a:cubicBezTo>
                  <a:cubicBezTo>
                    <a:pt x="98675" y="53082"/>
                    <a:pt x="98620" y="53100"/>
                    <a:pt x="98565" y="53137"/>
                  </a:cubicBezTo>
                  <a:cubicBezTo>
                    <a:pt x="98565" y="53137"/>
                    <a:pt x="98232" y="53359"/>
                    <a:pt x="97603" y="53729"/>
                  </a:cubicBezTo>
                  <a:cubicBezTo>
                    <a:pt x="95755" y="54801"/>
                    <a:pt x="91651" y="57167"/>
                    <a:pt x="88472" y="58757"/>
                  </a:cubicBezTo>
                  <a:cubicBezTo>
                    <a:pt x="87695" y="59126"/>
                    <a:pt x="87067" y="59311"/>
                    <a:pt x="86586" y="59311"/>
                  </a:cubicBezTo>
                  <a:cubicBezTo>
                    <a:pt x="86290" y="59311"/>
                    <a:pt x="86068" y="59237"/>
                    <a:pt x="85884" y="59126"/>
                  </a:cubicBezTo>
                  <a:cubicBezTo>
                    <a:pt x="85625" y="58941"/>
                    <a:pt x="85403" y="58609"/>
                    <a:pt x="85218" y="58017"/>
                  </a:cubicBezTo>
                  <a:cubicBezTo>
                    <a:pt x="85070" y="57463"/>
                    <a:pt x="84996" y="56723"/>
                    <a:pt x="84996" y="55762"/>
                  </a:cubicBezTo>
                  <a:cubicBezTo>
                    <a:pt x="84996" y="54172"/>
                    <a:pt x="85218" y="52102"/>
                    <a:pt x="85551" y="49514"/>
                  </a:cubicBezTo>
                  <a:cubicBezTo>
                    <a:pt x="86105" y="45410"/>
                    <a:pt x="88804" y="35465"/>
                    <a:pt x="91392" y="26296"/>
                  </a:cubicBezTo>
                  <a:cubicBezTo>
                    <a:pt x="92686" y="21712"/>
                    <a:pt x="93943" y="17312"/>
                    <a:pt x="94904" y="13911"/>
                  </a:cubicBezTo>
                  <a:cubicBezTo>
                    <a:pt x="95385" y="12210"/>
                    <a:pt x="95755" y="10769"/>
                    <a:pt x="96051" y="9660"/>
                  </a:cubicBezTo>
                  <a:cubicBezTo>
                    <a:pt x="96198" y="9105"/>
                    <a:pt x="96309" y="8661"/>
                    <a:pt x="96383" y="8292"/>
                  </a:cubicBezTo>
                  <a:cubicBezTo>
                    <a:pt x="96457" y="7922"/>
                    <a:pt x="96494" y="7663"/>
                    <a:pt x="96531" y="7478"/>
                  </a:cubicBezTo>
                  <a:lnTo>
                    <a:pt x="96531" y="7441"/>
                  </a:lnTo>
                  <a:cubicBezTo>
                    <a:pt x="96531" y="7219"/>
                    <a:pt x="96420" y="6998"/>
                    <a:pt x="96235" y="6813"/>
                  </a:cubicBezTo>
                  <a:cubicBezTo>
                    <a:pt x="95977" y="6480"/>
                    <a:pt x="95496" y="6221"/>
                    <a:pt x="94867" y="5962"/>
                  </a:cubicBezTo>
                  <a:cubicBezTo>
                    <a:pt x="92686" y="5001"/>
                    <a:pt x="88545" y="4114"/>
                    <a:pt x="84146" y="3338"/>
                  </a:cubicBezTo>
                  <a:cubicBezTo>
                    <a:pt x="79746" y="2561"/>
                    <a:pt x="75125" y="1859"/>
                    <a:pt x="72094" y="1415"/>
                  </a:cubicBezTo>
                  <a:cubicBezTo>
                    <a:pt x="70393" y="1156"/>
                    <a:pt x="69025" y="1045"/>
                    <a:pt x="67916" y="104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Google Shape;1917;p37"/>
            <p:cNvSpPr/>
            <p:nvPr/>
          </p:nvSpPr>
          <p:spPr>
            <a:xfrm>
              <a:off x="4643200" y="2691125"/>
              <a:ext cx="389150" cy="1764450"/>
            </a:xfrm>
            <a:custGeom>
              <a:avLst/>
              <a:gdLst/>
              <a:ahLst/>
              <a:cxnLst/>
              <a:rect l="l" t="t" r="r" b="b"/>
              <a:pathLst>
                <a:path w="15566" h="70578" extrusionOk="0">
                  <a:moveTo>
                    <a:pt x="15189" y="0"/>
                  </a:moveTo>
                  <a:cubicBezTo>
                    <a:pt x="15084" y="0"/>
                    <a:pt x="14986" y="50"/>
                    <a:pt x="14937" y="148"/>
                  </a:cubicBezTo>
                  <a:lnTo>
                    <a:pt x="3845" y="20112"/>
                  </a:lnTo>
                  <a:cubicBezTo>
                    <a:pt x="3771" y="20223"/>
                    <a:pt x="3771" y="20334"/>
                    <a:pt x="3845" y="20445"/>
                  </a:cubicBezTo>
                  <a:lnTo>
                    <a:pt x="8171" y="26360"/>
                  </a:lnTo>
                  <a:lnTo>
                    <a:pt x="3217" y="29836"/>
                  </a:lnTo>
                  <a:cubicBezTo>
                    <a:pt x="3143" y="29873"/>
                    <a:pt x="3106" y="29984"/>
                    <a:pt x="3106" y="30057"/>
                  </a:cubicBezTo>
                  <a:lnTo>
                    <a:pt x="0" y="70245"/>
                  </a:lnTo>
                  <a:cubicBezTo>
                    <a:pt x="0" y="70393"/>
                    <a:pt x="111" y="70540"/>
                    <a:pt x="296" y="70577"/>
                  </a:cubicBezTo>
                  <a:cubicBezTo>
                    <a:pt x="444" y="70577"/>
                    <a:pt x="592" y="70429"/>
                    <a:pt x="629" y="70282"/>
                  </a:cubicBezTo>
                  <a:lnTo>
                    <a:pt x="3698" y="30242"/>
                  </a:lnTo>
                  <a:lnTo>
                    <a:pt x="8763" y="26693"/>
                  </a:lnTo>
                  <a:cubicBezTo>
                    <a:pt x="8836" y="26656"/>
                    <a:pt x="8910" y="26582"/>
                    <a:pt x="8910" y="26471"/>
                  </a:cubicBezTo>
                  <a:cubicBezTo>
                    <a:pt x="8910" y="26397"/>
                    <a:pt x="8910" y="26323"/>
                    <a:pt x="8836" y="26249"/>
                  </a:cubicBezTo>
                  <a:lnTo>
                    <a:pt x="4474" y="20223"/>
                  </a:lnTo>
                  <a:lnTo>
                    <a:pt x="15454" y="444"/>
                  </a:lnTo>
                  <a:cubicBezTo>
                    <a:pt x="15565" y="296"/>
                    <a:pt x="15491" y="111"/>
                    <a:pt x="15343" y="37"/>
                  </a:cubicBezTo>
                  <a:cubicBezTo>
                    <a:pt x="15294" y="13"/>
                    <a:pt x="15241" y="0"/>
                    <a:pt x="1518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1918;p37"/>
            <p:cNvSpPr/>
            <p:nvPr/>
          </p:nvSpPr>
          <p:spPr>
            <a:xfrm>
              <a:off x="5353025" y="2758425"/>
              <a:ext cx="360500" cy="1559225"/>
            </a:xfrm>
            <a:custGeom>
              <a:avLst/>
              <a:gdLst/>
              <a:ahLst/>
              <a:cxnLst/>
              <a:rect l="l" t="t" r="r" b="b"/>
              <a:pathLst>
                <a:path w="14420" h="62369" extrusionOk="0">
                  <a:moveTo>
                    <a:pt x="9892" y="0"/>
                  </a:moveTo>
                  <a:cubicBezTo>
                    <a:pt x="9873" y="0"/>
                    <a:pt x="9854" y="2"/>
                    <a:pt x="9835" y="7"/>
                  </a:cubicBezTo>
                  <a:cubicBezTo>
                    <a:pt x="9650" y="7"/>
                    <a:pt x="9539" y="192"/>
                    <a:pt x="9576" y="340"/>
                  </a:cubicBezTo>
                  <a:lnTo>
                    <a:pt x="12941" y="20637"/>
                  </a:lnTo>
                  <a:lnTo>
                    <a:pt x="8393" y="24112"/>
                  </a:lnTo>
                  <a:cubicBezTo>
                    <a:pt x="8356" y="24186"/>
                    <a:pt x="8282" y="24260"/>
                    <a:pt x="8282" y="24334"/>
                  </a:cubicBezTo>
                  <a:cubicBezTo>
                    <a:pt x="8282" y="24445"/>
                    <a:pt x="8319" y="24519"/>
                    <a:pt x="8393" y="24593"/>
                  </a:cubicBezTo>
                  <a:lnTo>
                    <a:pt x="13717" y="29399"/>
                  </a:lnTo>
                  <a:lnTo>
                    <a:pt x="75" y="61933"/>
                  </a:lnTo>
                  <a:cubicBezTo>
                    <a:pt x="1" y="62081"/>
                    <a:pt x="75" y="62266"/>
                    <a:pt x="223" y="62340"/>
                  </a:cubicBezTo>
                  <a:cubicBezTo>
                    <a:pt x="262" y="62360"/>
                    <a:pt x="305" y="62369"/>
                    <a:pt x="347" y="62369"/>
                  </a:cubicBezTo>
                  <a:cubicBezTo>
                    <a:pt x="462" y="62369"/>
                    <a:pt x="575" y="62300"/>
                    <a:pt x="629" y="62192"/>
                  </a:cubicBezTo>
                  <a:lnTo>
                    <a:pt x="14382" y="29436"/>
                  </a:lnTo>
                  <a:cubicBezTo>
                    <a:pt x="14419" y="29325"/>
                    <a:pt x="14419" y="29177"/>
                    <a:pt x="14309" y="29103"/>
                  </a:cubicBezTo>
                  <a:lnTo>
                    <a:pt x="9096" y="24371"/>
                  </a:lnTo>
                  <a:lnTo>
                    <a:pt x="13458" y="21043"/>
                  </a:lnTo>
                  <a:cubicBezTo>
                    <a:pt x="13569" y="20970"/>
                    <a:pt x="13606" y="20859"/>
                    <a:pt x="13569" y="20748"/>
                  </a:cubicBezTo>
                  <a:lnTo>
                    <a:pt x="10168" y="266"/>
                  </a:lnTo>
                  <a:cubicBezTo>
                    <a:pt x="10136" y="105"/>
                    <a:pt x="10019" y="0"/>
                    <a:pt x="98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Google Shape;1919;p37"/>
            <p:cNvSpPr/>
            <p:nvPr/>
          </p:nvSpPr>
          <p:spPr>
            <a:xfrm>
              <a:off x="4686650" y="3654175"/>
              <a:ext cx="1109125" cy="736700"/>
            </a:xfrm>
            <a:custGeom>
              <a:avLst/>
              <a:gdLst/>
              <a:ahLst/>
              <a:cxnLst/>
              <a:rect l="l" t="t" r="r" b="b"/>
              <a:pathLst>
                <a:path w="44365" h="29468" extrusionOk="0">
                  <a:moveTo>
                    <a:pt x="25076" y="0"/>
                  </a:moveTo>
                  <a:cubicBezTo>
                    <a:pt x="23741" y="0"/>
                    <a:pt x="16385" y="10267"/>
                    <a:pt x="12200" y="13755"/>
                  </a:cubicBezTo>
                  <a:cubicBezTo>
                    <a:pt x="7986" y="17267"/>
                    <a:pt x="813" y="20225"/>
                    <a:pt x="813" y="20225"/>
                  </a:cubicBezTo>
                  <a:lnTo>
                    <a:pt x="0" y="29467"/>
                  </a:lnTo>
                  <a:lnTo>
                    <a:pt x="12053" y="19227"/>
                  </a:lnTo>
                  <a:lnTo>
                    <a:pt x="13605" y="19227"/>
                  </a:lnTo>
                  <a:cubicBezTo>
                    <a:pt x="15158" y="19227"/>
                    <a:pt x="18115" y="17120"/>
                    <a:pt x="18116" y="17119"/>
                  </a:cubicBezTo>
                  <a:lnTo>
                    <a:pt x="18116" y="17119"/>
                  </a:lnTo>
                  <a:cubicBezTo>
                    <a:pt x="18115" y="17119"/>
                    <a:pt x="17265" y="17970"/>
                    <a:pt x="16822" y="18376"/>
                  </a:cubicBezTo>
                  <a:cubicBezTo>
                    <a:pt x="16415" y="18820"/>
                    <a:pt x="16267" y="20225"/>
                    <a:pt x="16970" y="20336"/>
                  </a:cubicBezTo>
                  <a:cubicBezTo>
                    <a:pt x="17012" y="20345"/>
                    <a:pt x="17060" y="20349"/>
                    <a:pt x="17114" y="20349"/>
                  </a:cubicBezTo>
                  <a:cubicBezTo>
                    <a:pt x="17949" y="20349"/>
                    <a:pt x="20131" y="19298"/>
                    <a:pt x="23292" y="18117"/>
                  </a:cubicBezTo>
                  <a:cubicBezTo>
                    <a:pt x="26656" y="16860"/>
                    <a:pt x="31573" y="13459"/>
                    <a:pt x="32275" y="12757"/>
                  </a:cubicBezTo>
                  <a:cubicBezTo>
                    <a:pt x="32978" y="12054"/>
                    <a:pt x="28616" y="6435"/>
                    <a:pt x="28615" y="6435"/>
                  </a:cubicBezTo>
                  <a:lnTo>
                    <a:pt x="28615" y="6435"/>
                  </a:lnTo>
                  <a:cubicBezTo>
                    <a:pt x="28616" y="6435"/>
                    <a:pt x="36638" y="10649"/>
                    <a:pt x="39596" y="10649"/>
                  </a:cubicBezTo>
                  <a:cubicBezTo>
                    <a:pt x="42553" y="10649"/>
                    <a:pt x="44069" y="9836"/>
                    <a:pt x="44217" y="8986"/>
                  </a:cubicBezTo>
                  <a:cubicBezTo>
                    <a:pt x="44365" y="8135"/>
                    <a:pt x="41555" y="8135"/>
                    <a:pt x="37747" y="6878"/>
                  </a:cubicBezTo>
                  <a:cubicBezTo>
                    <a:pt x="33976" y="5621"/>
                    <a:pt x="26397" y="113"/>
                    <a:pt x="25103" y="2"/>
                  </a:cubicBezTo>
                  <a:cubicBezTo>
                    <a:pt x="25094" y="1"/>
                    <a:pt x="25085" y="0"/>
                    <a:pt x="250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1920;p37"/>
            <p:cNvSpPr/>
            <p:nvPr/>
          </p:nvSpPr>
          <p:spPr>
            <a:xfrm>
              <a:off x="5364125" y="3758650"/>
              <a:ext cx="397450" cy="161775"/>
            </a:xfrm>
            <a:custGeom>
              <a:avLst/>
              <a:gdLst/>
              <a:ahLst/>
              <a:cxnLst/>
              <a:rect l="l" t="t" r="r" b="b"/>
              <a:pathLst>
                <a:path w="15898" h="6471" extrusionOk="0">
                  <a:moveTo>
                    <a:pt x="1" y="0"/>
                  </a:moveTo>
                  <a:lnTo>
                    <a:pt x="1516" y="2256"/>
                  </a:lnTo>
                  <a:cubicBezTo>
                    <a:pt x="1516" y="2256"/>
                    <a:pt x="9539" y="6470"/>
                    <a:pt x="12497" y="6470"/>
                  </a:cubicBezTo>
                  <a:cubicBezTo>
                    <a:pt x="13975" y="6470"/>
                    <a:pt x="15122" y="6285"/>
                    <a:pt x="15898" y="5953"/>
                  </a:cubicBezTo>
                  <a:lnTo>
                    <a:pt x="15750" y="5916"/>
                  </a:lnTo>
                  <a:cubicBezTo>
                    <a:pt x="9133" y="5472"/>
                    <a:pt x="1" y="1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37"/>
            <p:cNvSpPr/>
            <p:nvPr/>
          </p:nvSpPr>
          <p:spPr>
            <a:xfrm>
              <a:off x="4686650" y="3815025"/>
              <a:ext cx="824450" cy="575850"/>
            </a:xfrm>
            <a:custGeom>
              <a:avLst/>
              <a:gdLst/>
              <a:ahLst/>
              <a:cxnLst/>
              <a:rect l="l" t="t" r="r" b="b"/>
              <a:pathLst>
                <a:path w="32978" h="23034" extrusionOk="0">
                  <a:moveTo>
                    <a:pt x="28615" y="1"/>
                  </a:moveTo>
                  <a:lnTo>
                    <a:pt x="28615" y="1"/>
                  </a:lnTo>
                  <a:cubicBezTo>
                    <a:pt x="28615" y="1"/>
                    <a:pt x="29613" y="4363"/>
                    <a:pt x="28467" y="5287"/>
                  </a:cubicBezTo>
                  <a:cubicBezTo>
                    <a:pt x="28269" y="5446"/>
                    <a:pt x="28046" y="5512"/>
                    <a:pt x="27815" y="5512"/>
                  </a:cubicBezTo>
                  <a:cubicBezTo>
                    <a:pt x="26756" y="5512"/>
                    <a:pt x="25510" y="4142"/>
                    <a:pt x="25510" y="4141"/>
                  </a:cubicBezTo>
                  <a:lnTo>
                    <a:pt x="25510" y="4141"/>
                  </a:lnTo>
                  <a:cubicBezTo>
                    <a:pt x="25510" y="4142"/>
                    <a:pt x="25990" y="8689"/>
                    <a:pt x="24623" y="8911"/>
                  </a:cubicBezTo>
                  <a:cubicBezTo>
                    <a:pt x="24504" y="8933"/>
                    <a:pt x="24382" y="8943"/>
                    <a:pt x="24259" y="8943"/>
                  </a:cubicBezTo>
                  <a:cubicBezTo>
                    <a:pt x="22949" y="8943"/>
                    <a:pt x="21406" y="7801"/>
                    <a:pt x="21406" y="7801"/>
                  </a:cubicBezTo>
                  <a:cubicBezTo>
                    <a:pt x="21406" y="7801"/>
                    <a:pt x="21406" y="10759"/>
                    <a:pt x="20038" y="10759"/>
                  </a:cubicBezTo>
                  <a:cubicBezTo>
                    <a:pt x="18670" y="10759"/>
                    <a:pt x="16637" y="6397"/>
                    <a:pt x="16637" y="6397"/>
                  </a:cubicBezTo>
                  <a:lnTo>
                    <a:pt x="16637" y="6397"/>
                  </a:lnTo>
                  <a:cubicBezTo>
                    <a:pt x="16637" y="6397"/>
                    <a:pt x="17117" y="8578"/>
                    <a:pt x="15713" y="10057"/>
                  </a:cubicBezTo>
                  <a:cubicBezTo>
                    <a:pt x="14744" y="11077"/>
                    <a:pt x="13159" y="11235"/>
                    <a:pt x="12269" y="11235"/>
                  </a:cubicBezTo>
                  <a:cubicBezTo>
                    <a:pt x="11869" y="11235"/>
                    <a:pt x="11609" y="11203"/>
                    <a:pt x="11609" y="11203"/>
                  </a:cubicBezTo>
                  <a:lnTo>
                    <a:pt x="887" y="18967"/>
                  </a:lnTo>
                  <a:lnTo>
                    <a:pt x="296" y="19669"/>
                  </a:lnTo>
                  <a:lnTo>
                    <a:pt x="0" y="23033"/>
                  </a:lnTo>
                  <a:lnTo>
                    <a:pt x="0" y="23033"/>
                  </a:lnTo>
                  <a:lnTo>
                    <a:pt x="12053" y="12793"/>
                  </a:lnTo>
                  <a:lnTo>
                    <a:pt x="13605" y="12793"/>
                  </a:lnTo>
                  <a:cubicBezTo>
                    <a:pt x="15158" y="12793"/>
                    <a:pt x="18115" y="10686"/>
                    <a:pt x="18116" y="10685"/>
                  </a:cubicBezTo>
                  <a:lnTo>
                    <a:pt x="18116" y="10685"/>
                  </a:lnTo>
                  <a:cubicBezTo>
                    <a:pt x="18115" y="10685"/>
                    <a:pt x="17265" y="11536"/>
                    <a:pt x="16822" y="11942"/>
                  </a:cubicBezTo>
                  <a:cubicBezTo>
                    <a:pt x="16415" y="12386"/>
                    <a:pt x="16267" y="13791"/>
                    <a:pt x="16970" y="13902"/>
                  </a:cubicBezTo>
                  <a:cubicBezTo>
                    <a:pt x="17012" y="13911"/>
                    <a:pt x="17060" y="13915"/>
                    <a:pt x="17114" y="13915"/>
                  </a:cubicBezTo>
                  <a:cubicBezTo>
                    <a:pt x="17949" y="13915"/>
                    <a:pt x="20131" y="12864"/>
                    <a:pt x="23292" y="11683"/>
                  </a:cubicBezTo>
                  <a:cubicBezTo>
                    <a:pt x="26656" y="10426"/>
                    <a:pt x="31573" y="7025"/>
                    <a:pt x="32275" y="6323"/>
                  </a:cubicBezTo>
                  <a:cubicBezTo>
                    <a:pt x="32978" y="5620"/>
                    <a:pt x="28616" y="1"/>
                    <a:pt x="286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37"/>
            <p:cNvSpPr/>
            <p:nvPr/>
          </p:nvSpPr>
          <p:spPr>
            <a:xfrm>
              <a:off x="5364125" y="3758650"/>
              <a:ext cx="329075" cy="154375"/>
            </a:xfrm>
            <a:custGeom>
              <a:avLst/>
              <a:gdLst/>
              <a:ahLst/>
              <a:cxnLst/>
              <a:rect l="l" t="t" r="r" b="b"/>
              <a:pathLst>
                <a:path w="13163" h="6175" extrusionOk="0">
                  <a:moveTo>
                    <a:pt x="1" y="0"/>
                  </a:moveTo>
                  <a:lnTo>
                    <a:pt x="1368" y="1997"/>
                  </a:lnTo>
                  <a:cubicBezTo>
                    <a:pt x="1405" y="1997"/>
                    <a:pt x="1479" y="1960"/>
                    <a:pt x="1516" y="1960"/>
                  </a:cubicBezTo>
                  <a:cubicBezTo>
                    <a:pt x="1590" y="1960"/>
                    <a:pt x="1627" y="1960"/>
                    <a:pt x="1664" y="1997"/>
                  </a:cubicBezTo>
                  <a:cubicBezTo>
                    <a:pt x="1664" y="1997"/>
                    <a:pt x="1960" y="2145"/>
                    <a:pt x="2441" y="2404"/>
                  </a:cubicBezTo>
                  <a:cubicBezTo>
                    <a:pt x="2921" y="2625"/>
                    <a:pt x="3587" y="2958"/>
                    <a:pt x="4363" y="3328"/>
                  </a:cubicBezTo>
                  <a:cubicBezTo>
                    <a:pt x="5916" y="4067"/>
                    <a:pt x="7912" y="4955"/>
                    <a:pt x="9613" y="5546"/>
                  </a:cubicBezTo>
                  <a:cubicBezTo>
                    <a:pt x="10759" y="5916"/>
                    <a:pt x="11794" y="6175"/>
                    <a:pt x="12497" y="6175"/>
                  </a:cubicBezTo>
                  <a:lnTo>
                    <a:pt x="12866" y="6175"/>
                  </a:lnTo>
                  <a:lnTo>
                    <a:pt x="13162" y="5546"/>
                  </a:lnTo>
                  <a:cubicBezTo>
                    <a:pt x="6988" y="4178"/>
                    <a:pt x="1" y="1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37"/>
            <p:cNvSpPr/>
            <p:nvPr/>
          </p:nvSpPr>
          <p:spPr>
            <a:xfrm>
              <a:off x="4747650" y="3832600"/>
              <a:ext cx="740350" cy="496350"/>
            </a:xfrm>
            <a:custGeom>
              <a:avLst/>
              <a:gdLst/>
              <a:ahLst/>
              <a:cxnLst/>
              <a:rect l="l" t="t" r="r" b="b"/>
              <a:pathLst>
                <a:path w="29614" h="19854" extrusionOk="0">
                  <a:moveTo>
                    <a:pt x="26323" y="0"/>
                  </a:moveTo>
                  <a:lnTo>
                    <a:pt x="26323" y="0"/>
                  </a:lnTo>
                  <a:cubicBezTo>
                    <a:pt x="26434" y="666"/>
                    <a:pt x="26582" y="1664"/>
                    <a:pt x="26582" y="2588"/>
                  </a:cubicBezTo>
                  <a:cubicBezTo>
                    <a:pt x="26582" y="3438"/>
                    <a:pt x="26471" y="4252"/>
                    <a:pt x="26027" y="4584"/>
                  </a:cubicBezTo>
                  <a:cubicBezTo>
                    <a:pt x="25843" y="4732"/>
                    <a:pt x="25621" y="4806"/>
                    <a:pt x="25362" y="4806"/>
                  </a:cubicBezTo>
                  <a:cubicBezTo>
                    <a:pt x="24290" y="4806"/>
                    <a:pt x="23070" y="3439"/>
                    <a:pt x="23070" y="3438"/>
                  </a:cubicBezTo>
                  <a:lnTo>
                    <a:pt x="23070" y="3438"/>
                  </a:lnTo>
                  <a:cubicBezTo>
                    <a:pt x="23070" y="3439"/>
                    <a:pt x="23144" y="4141"/>
                    <a:pt x="23144" y="5028"/>
                  </a:cubicBezTo>
                  <a:cubicBezTo>
                    <a:pt x="23144" y="6396"/>
                    <a:pt x="22996" y="8097"/>
                    <a:pt x="22183" y="8208"/>
                  </a:cubicBezTo>
                  <a:cubicBezTo>
                    <a:pt x="22072" y="8245"/>
                    <a:pt x="21961" y="8245"/>
                    <a:pt x="21850" y="8245"/>
                  </a:cubicBezTo>
                  <a:cubicBezTo>
                    <a:pt x="20519" y="8245"/>
                    <a:pt x="18966" y="7098"/>
                    <a:pt x="18966" y="7098"/>
                  </a:cubicBezTo>
                  <a:cubicBezTo>
                    <a:pt x="18966" y="7098"/>
                    <a:pt x="18966" y="10056"/>
                    <a:pt x="17598" y="10056"/>
                  </a:cubicBezTo>
                  <a:cubicBezTo>
                    <a:pt x="16230" y="10056"/>
                    <a:pt x="14197" y="5694"/>
                    <a:pt x="14197" y="5694"/>
                  </a:cubicBezTo>
                  <a:lnTo>
                    <a:pt x="14197" y="5694"/>
                  </a:lnTo>
                  <a:cubicBezTo>
                    <a:pt x="14197" y="5694"/>
                    <a:pt x="14271" y="6100"/>
                    <a:pt x="14271" y="6618"/>
                  </a:cubicBezTo>
                  <a:cubicBezTo>
                    <a:pt x="14271" y="7394"/>
                    <a:pt x="14086" y="8503"/>
                    <a:pt x="13273" y="9354"/>
                  </a:cubicBezTo>
                  <a:cubicBezTo>
                    <a:pt x="12311" y="10389"/>
                    <a:pt x="10722" y="10537"/>
                    <a:pt x="9834" y="10537"/>
                  </a:cubicBezTo>
                  <a:cubicBezTo>
                    <a:pt x="9428" y="10537"/>
                    <a:pt x="9169" y="10500"/>
                    <a:pt x="9169" y="10500"/>
                  </a:cubicBezTo>
                  <a:lnTo>
                    <a:pt x="370" y="16859"/>
                  </a:lnTo>
                  <a:lnTo>
                    <a:pt x="0" y="19853"/>
                  </a:lnTo>
                  <a:lnTo>
                    <a:pt x="9428" y="11868"/>
                  </a:lnTo>
                  <a:cubicBezTo>
                    <a:pt x="9465" y="11794"/>
                    <a:pt x="9539" y="11794"/>
                    <a:pt x="9613" y="11794"/>
                  </a:cubicBezTo>
                  <a:lnTo>
                    <a:pt x="11165" y="11794"/>
                  </a:lnTo>
                  <a:cubicBezTo>
                    <a:pt x="11461" y="11794"/>
                    <a:pt x="11831" y="11683"/>
                    <a:pt x="12237" y="11535"/>
                  </a:cubicBezTo>
                  <a:cubicBezTo>
                    <a:pt x="12644" y="11387"/>
                    <a:pt x="13088" y="11202"/>
                    <a:pt x="13494" y="10980"/>
                  </a:cubicBezTo>
                  <a:cubicBezTo>
                    <a:pt x="14308" y="10537"/>
                    <a:pt x="15084" y="10019"/>
                    <a:pt x="15343" y="9834"/>
                  </a:cubicBezTo>
                  <a:cubicBezTo>
                    <a:pt x="15454" y="9760"/>
                    <a:pt x="15491" y="9723"/>
                    <a:pt x="15491" y="9723"/>
                  </a:cubicBezTo>
                  <a:cubicBezTo>
                    <a:pt x="15528" y="9686"/>
                    <a:pt x="15602" y="9686"/>
                    <a:pt x="15676" y="9686"/>
                  </a:cubicBezTo>
                  <a:cubicBezTo>
                    <a:pt x="15750" y="9686"/>
                    <a:pt x="15824" y="9723"/>
                    <a:pt x="15898" y="9797"/>
                  </a:cubicBezTo>
                  <a:cubicBezTo>
                    <a:pt x="16008" y="9908"/>
                    <a:pt x="15971" y="10093"/>
                    <a:pt x="15861" y="10204"/>
                  </a:cubicBezTo>
                  <a:cubicBezTo>
                    <a:pt x="15861" y="10204"/>
                    <a:pt x="15047" y="11054"/>
                    <a:pt x="14604" y="11461"/>
                  </a:cubicBezTo>
                  <a:cubicBezTo>
                    <a:pt x="14567" y="11535"/>
                    <a:pt x="14493" y="11646"/>
                    <a:pt x="14419" y="11794"/>
                  </a:cubicBezTo>
                  <a:cubicBezTo>
                    <a:pt x="14382" y="11979"/>
                    <a:pt x="14345" y="12163"/>
                    <a:pt x="14345" y="12348"/>
                  </a:cubicBezTo>
                  <a:cubicBezTo>
                    <a:pt x="14345" y="12533"/>
                    <a:pt x="14382" y="12681"/>
                    <a:pt x="14419" y="12755"/>
                  </a:cubicBezTo>
                  <a:cubicBezTo>
                    <a:pt x="14493" y="12866"/>
                    <a:pt x="14530" y="12903"/>
                    <a:pt x="14604" y="12903"/>
                  </a:cubicBezTo>
                  <a:lnTo>
                    <a:pt x="14677" y="12903"/>
                  </a:lnTo>
                  <a:cubicBezTo>
                    <a:pt x="14825" y="12903"/>
                    <a:pt x="15084" y="12866"/>
                    <a:pt x="15454" y="12755"/>
                  </a:cubicBezTo>
                  <a:cubicBezTo>
                    <a:pt x="15787" y="12644"/>
                    <a:pt x="16230" y="12459"/>
                    <a:pt x="16785" y="12274"/>
                  </a:cubicBezTo>
                  <a:cubicBezTo>
                    <a:pt x="17820" y="11831"/>
                    <a:pt x="19151" y="11276"/>
                    <a:pt x="20741" y="10685"/>
                  </a:cubicBezTo>
                  <a:cubicBezTo>
                    <a:pt x="23218" y="9760"/>
                    <a:pt x="26619" y="7616"/>
                    <a:pt x="28431" y="6322"/>
                  </a:cubicBezTo>
                  <a:cubicBezTo>
                    <a:pt x="29022" y="5915"/>
                    <a:pt x="29466" y="5583"/>
                    <a:pt x="29614" y="5435"/>
                  </a:cubicBezTo>
                  <a:lnTo>
                    <a:pt x="29614" y="5398"/>
                  </a:lnTo>
                  <a:cubicBezTo>
                    <a:pt x="29614" y="5250"/>
                    <a:pt x="29503" y="4917"/>
                    <a:pt x="29318" y="4511"/>
                  </a:cubicBezTo>
                  <a:cubicBezTo>
                    <a:pt x="29096" y="4067"/>
                    <a:pt x="28800" y="3586"/>
                    <a:pt x="28468" y="3069"/>
                  </a:cubicBezTo>
                  <a:cubicBezTo>
                    <a:pt x="27839" y="2070"/>
                    <a:pt x="27063" y="961"/>
                    <a:pt x="26545" y="259"/>
                  </a:cubicBezTo>
                  <a:cubicBezTo>
                    <a:pt x="26471" y="185"/>
                    <a:pt x="26397" y="74"/>
                    <a:pt x="263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37"/>
            <p:cNvSpPr/>
            <p:nvPr/>
          </p:nvSpPr>
          <p:spPr>
            <a:xfrm>
              <a:off x="5105325" y="4022100"/>
              <a:ext cx="42550" cy="68175"/>
            </a:xfrm>
            <a:custGeom>
              <a:avLst/>
              <a:gdLst/>
              <a:ahLst/>
              <a:cxnLst/>
              <a:rect l="l" t="t" r="r" b="b"/>
              <a:pathLst>
                <a:path w="1702" h="2727" extrusionOk="0">
                  <a:moveTo>
                    <a:pt x="395" y="0"/>
                  </a:moveTo>
                  <a:cubicBezTo>
                    <a:pt x="340" y="0"/>
                    <a:pt x="281" y="13"/>
                    <a:pt x="223" y="36"/>
                  </a:cubicBezTo>
                  <a:cubicBezTo>
                    <a:pt x="75" y="110"/>
                    <a:pt x="1" y="258"/>
                    <a:pt x="75" y="443"/>
                  </a:cubicBezTo>
                  <a:lnTo>
                    <a:pt x="1073" y="2550"/>
                  </a:lnTo>
                  <a:cubicBezTo>
                    <a:pt x="1127" y="2658"/>
                    <a:pt x="1241" y="2727"/>
                    <a:pt x="1356" y="2727"/>
                  </a:cubicBezTo>
                  <a:cubicBezTo>
                    <a:pt x="1398" y="2727"/>
                    <a:pt x="1440" y="2718"/>
                    <a:pt x="1480" y="2698"/>
                  </a:cubicBezTo>
                  <a:cubicBezTo>
                    <a:pt x="1627" y="2624"/>
                    <a:pt x="1701" y="2439"/>
                    <a:pt x="1627" y="2291"/>
                  </a:cubicBezTo>
                  <a:lnTo>
                    <a:pt x="666" y="184"/>
                  </a:lnTo>
                  <a:cubicBezTo>
                    <a:pt x="616" y="58"/>
                    <a:pt x="513" y="0"/>
                    <a:pt x="3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37"/>
            <p:cNvSpPr/>
            <p:nvPr/>
          </p:nvSpPr>
          <p:spPr>
            <a:xfrm>
              <a:off x="5196825" y="3955100"/>
              <a:ext cx="80450" cy="159375"/>
            </a:xfrm>
            <a:custGeom>
              <a:avLst/>
              <a:gdLst/>
              <a:ahLst/>
              <a:cxnLst/>
              <a:rect l="l" t="t" r="r" b="b"/>
              <a:pathLst>
                <a:path w="3218" h="6375" extrusionOk="0">
                  <a:moveTo>
                    <a:pt x="377" y="1"/>
                  </a:moveTo>
                  <a:cubicBezTo>
                    <a:pt x="325" y="1"/>
                    <a:pt x="272" y="17"/>
                    <a:pt x="223" y="54"/>
                  </a:cubicBezTo>
                  <a:cubicBezTo>
                    <a:pt x="75" y="128"/>
                    <a:pt x="1" y="313"/>
                    <a:pt x="75" y="461"/>
                  </a:cubicBezTo>
                  <a:cubicBezTo>
                    <a:pt x="75" y="461"/>
                    <a:pt x="260" y="757"/>
                    <a:pt x="481" y="1200"/>
                  </a:cubicBezTo>
                  <a:cubicBezTo>
                    <a:pt x="851" y="1903"/>
                    <a:pt x="1369" y="2938"/>
                    <a:pt x="1812" y="3899"/>
                  </a:cubicBezTo>
                  <a:cubicBezTo>
                    <a:pt x="2034" y="4380"/>
                    <a:pt x="2256" y="4823"/>
                    <a:pt x="2367" y="5193"/>
                  </a:cubicBezTo>
                  <a:cubicBezTo>
                    <a:pt x="2441" y="5378"/>
                    <a:pt x="2515" y="5563"/>
                    <a:pt x="2552" y="5674"/>
                  </a:cubicBezTo>
                  <a:cubicBezTo>
                    <a:pt x="2589" y="5822"/>
                    <a:pt x="2589" y="5933"/>
                    <a:pt x="2589" y="5969"/>
                  </a:cubicBezTo>
                  <a:lnTo>
                    <a:pt x="2608" y="5974"/>
                  </a:lnTo>
                  <a:lnTo>
                    <a:pt x="2608" y="5974"/>
                  </a:lnTo>
                  <a:cubicBezTo>
                    <a:pt x="2560" y="6114"/>
                    <a:pt x="2602" y="6272"/>
                    <a:pt x="2737" y="6339"/>
                  </a:cubicBezTo>
                  <a:cubicBezTo>
                    <a:pt x="2795" y="6363"/>
                    <a:pt x="2854" y="6375"/>
                    <a:pt x="2909" y="6375"/>
                  </a:cubicBezTo>
                  <a:cubicBezTo>
                    <a:pt x="3027" y="6375"/>
                    <a:pt x="3130" y="6318"/>
                    <a:pt x="3180" y="6191"/>
                  </a:cubicBezTo>
                  <a:cubicBezTo>
                    <a:pt x="3217" y="6117"/>
                    <a:pt x="3217" y="6043"/>
                    <a:pt x="3217" y="5969"/>
                  </a:cubicBezTo>
                  <a:cubicBezTo>
                    <a:pt x="3217" y="5785"/>
                    <a:pt x="3180" y="5600"/>
                    <a:pt x="3106" y="5341"/>
                  </a:cubicBezTo>
                  <a:cubicBezTo>
                    <a:pt x="2848" y="4565"/>
                    <a:pt x="2219" y="3271"/>
                    <a:pt x="1665" y="2162"/>
                  </a:cubicBezTo>
                  <a:cubicBezTo>
                    <a:pt x="1110" y="1089"/>
                    <a:pt x="629" y="165"/>
                    <a:pt x="629" y="165"/>
                  </a:cubicBezTo>
                  <a:cubicBezTo>
                    <a:pt x="580" y="67"/>
                    <a:pt x="481" y="1"/>
                    <a:pt x="3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37"/>
            <p:cNvSpPr/>
            <p:nvPr/>
          </p:nvSpPr>
          <p:spPr>
            <a:xfrm>
              <a:off x="5292025" y="3860550"/>
              <a:ext cx="109100" cy="194575"/>
            </a:xfrm>
            <a:custGeom>
              <a:avLst/>
              <a:gdLst/>
              <a:ahLst/>
              <a:cxnLst/>
              <a:rect l="l" t="t" r="r" b="b"/>
              <a:pathLst>
                <a:path w="4364" h="7783" extrusionOk="0">
                  <a:moveTo>
                    <a:pt x="342" y="1"/>
                  </a:moveTo>
                  <a:cubicBezTo>
                    <a:pt x="285" y="1"/>
                    <a:pt x="229" y="21"/>
                    <a:pt x="186" y="65"/>
                  </a:cubicBezTo>
                  <a:cubicBezTo>
                    <a:pt x="38" y="139"/>
                    <a:pt x="1" y="324"/>
                    <a:pt x="75" y="472"/>
                  </a:cubicBezTo>
                  <a:cubicBezTo>
                    <a:pt x="112" y="472"/>
                    <a:pt x="334" y="805"/>
                    <a:pt x="666" y="1322"/>
                  </a:cubicBezTo>
                  <a:cubicBezTo>
                    <a:pt x="1184" y="2099"/>
                    <a:pt x="1960" y="3319"/>
                    <a:pt x="2626" y="4465"/>
                  </a:cubicBezTo>
                  <a:cubicBezTo>
                    <a:pt x="2958" y="5019"/>
                    <a:pt x="3254" y="5574"/>
                    <a:pt x="3439" y="6054"/>
                  </a:cubicBezTo>
                  <a:cubicBezTo>
                    <a:pt x="3661" y="6535"/>
                    <a:pt x="3772" y="6942"/>
                    <a:pt x="3772" y="7164"/>
                  </a:cubicBezTo>
                  <a:cubicBezTo>
                    <a:pt x="3772" y="7237"/>
                    <a:pt x="3735" y="7274"/>
                    <a:pt x="3735" y="7274"/>
                  </a:cubicBezTo>
                  <a:cubicBezTo>
                    <a:pt x="3661" y="7422"/>
                    <a:pt x="3661" y="7607"/>
                    <a:pt x="3809" y="7718"/>
                  </a:cubicBezTo>
                  <a:cubicBezTo>
                    <a:pt x="3867" y="7762"/>
                    <a:pt x="3931" y="7783"/>
                    <a:pt x="3994" y="7783"/>
                  </a:cubicBezTo>
                  <a:cubicBezTo>
                    <a:pt x="4091" y="7783"/>
                    <a:pt x="4185" y="7734"/>
                    <a:pt x="4252" y="7644"/>
                  </a:cubicBezTo>
                  <a:cubicBezTo>
                    <a:pt x="4363" y="7496"/>
                    <a:pt x="4363" y="7311"/>
                    <a:pt x="4363" y="7164"/>
                  </a:cubicBezTo>
                  <a:cubicBezTo>
                    <a:pt x="4363" y="6905"/>
                    <a:pt x="4326" y="6646"/>
                    <a:pt x="4215" y="6313"/>
                  </a:cubicBezTo>
                  <a:cubicBezTo>
                    <a:pt x="3809" y="5241"/>
                    <a:pt x="2922" y="3688"/>
                    <a:pt x="2108" y="2431"/>
                  </a:cubicBezTo>
                  <a:cubicBezTo>
                    <a:pt x="1332" y="1137"/>
                    <a:pt x="592" y="139"/>
                    <a:pt x="592" y="139"/>
                  </a:cubicBezTo>
                  <a:cubicBezTo>
                    <a:pt x="525" y="50"/>
                    <a:pt x="431" y="1"/>
                    <a:pt x="3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37"/>
            <p:cNvSpPr/>
            <p:nvPr/>
          </p:nvSpPr>
          <p:spPr>
            <a:xfrm>
              <a:off x="4678325" y="3645900"/>
              <a:ext cx="1122075" cy="752975"/>
            </a:xfrm>
            <a:custGeom>
              <a:avLst/>
              <a:gdLst/>
              <a:ahLst/>
              <a:cxnLst/>
              <a:rect l="l" t="t" r="r" b="b"/>
              <a:pathLst>
                <a:path w="44883" h="30119" extrusionOk="0">
                  <a:moveTo>
                    <a:pt x="25436" y="629"/>
                  </a:moveTo>
                  <a:cubicBezTo>
                    <a:pt x="25510" y="629"/>
                    <a:pt x="25732" y="702"/>
                    <a:pt x="26065" y="887"/>
                  </a:cubicBezTo>
                  <a:cubicBezTo>
                    <a:pt x="27211" y="1442"/>
                    <a:pt x="29355" y="2810"/>
                    <a:pt x="31610" y="4178"/>
                  </a:cubicBezTo>
                  <a:cubicBezTo>
                    <a:pt x="33902" y="5546"/>
                    <a:pt x="36269" y="6914"/>
                    <a:pt x="38006" y="7505"/>
                  </a:cubicBezTo>
                  <a:cubicBezTo>
                    <a:pt x="39855" y="8134"/>
                    <a:pt x="41518" y="8429"/>
                    <a:pt x="42664" y="8688"/>
                  </a:cubicBezTo>
                  <a:cubicBezTo>
                    <a:pt x="43219" y="8836"/>
                    <a:pt x="43663" y="8947"/>
                    <a:pt x="43958" y="9058"/>
                  </a:cubicBezTo>
                  <a:cubicBezTo>
                    <a:pt x="44106" y="9132"/>
                    <a:pt x="44180" y="9169"/>
                    <a:pt x="44217" y="9206"/>
                  </a:cubicBezTo>
                  <a:lnTo>
                    <a:pt x="44254" y="9243"/>
                  </a:lnTo>
                  <a:cubicBezTo>
                    <a:pt x="44217" y="9391"/>
                    <a:pt x="44143" y="9538"/>
                    <a:pt x="43958" y="9686"/>
                  </a:cubicBezTo>
                  <a:cubicBezTo>
                    <a:pt x="43441" y="10204"/>
                    <a:pt x="42073" y="10685"/>
                    <a:pt x="39929" y="10685"/>
                  </a:cubicBezTo>
                  <a:cubicBezTo>
                    <a:pt x="39263" y="10685"/>
                    <a:pt x="38228" y="10426"/>
                    <a:pt x="37045" y="10056"/>
                  </a:cubicBezTo>
                  <a:cubicBezTo>
                    <a:pt x="35344" y="9465"/>
                    <a:pt x="33348" y="8577"/>
                    <a:pt x="31795" y="7838"/>
                  </a:cubicBezTo>
                  <a:cubicBezTo>
                    <a:pt x="31019" y="7468"/>
                    <a:pt x="30353" y="7135"/>
                    <a:pt x="29873" y="6914"/>
                  </a:cubicBezTo>
                  <a:cubicBezTo>
                    <a:pt x="29392" y="6655"/>
                    <a:pt x="29096" y="6507"/>
                    <a:pt x="29096" y="6507"/>
                  </a:cubicBezTo>
                  <a:cubicBezTo>
                    <a:pt x="29057" y="6481"/>
                    <a:pt x="29013" y="6468"/>
                    <a:pt x="28968" y="6468"/>
                  </a:cubicBezTo>
                  <a:cubicBezTo>
                    <a:pt x="28885" y="6468"/>
                    <a:pt x="28798" y="6509"/>
                    <a:pt x="28727" y="6581"/>
                  </a:cubicBezTo>
                  <a:cubicBezTo>
                    <a:pt x="28653" y="6692"/>
                    <a:pt x="28616" y="6840"/>
                    <a:pt x="28727" y="6987"/>
                  </a:cubicBezTo>
                  <a:cubicBezTo>
                    <a:pt x="28727" y="6987"/>
                    <a:pt x="28948" y="7283"/>
                    <a:pt x="29318" y="7727"/>
                  </a:cubicBezTo>
                  <a:cubicBezTo>
                    <a:pt x="29836" y="8429"/>
                    <a:pt x="30612" y="9538"/>
                    <a:pt x="31241" y="10537"/>
                  </a:cubicBezTo>
                  <a:cubicBezTo>
                    <a:pt x="31573" y="11054"/>
                    <a:pt x="31869" y="11535"/>
                    <a:pt x="32091" y="11979"/>
                  </a:cubicBezTo>
                  <a:cubicBezTo>
                    <a:pt x="32276" y="12385"/>
                    <a:pt x="32387" y="12718"/>
                    <a:pt x="32387" y="12866"/>
                  </a:cubicBezTo>
                  <a:cubicBezTo>
                    <a:pt x="32239" y="13014"/>
                    <a:pt x="31832" y="13383"/>
                    <a:pt x="31204" y="13790"/>
                  </a:cubicBezTo>
                  <a:cubicBezTo>
                    <a:pt x="29392" y="15084"/>
                    <a:pt x="25991" y="17228"/>
                    <a:pt x="23514" y="18153"/>
                  </a:cubicBezTo>
                  <a:cubicBezTo>
                    <a:pt x="21924" y="18744"/>
                    <a:pt x="20593" y="19299"/>
                    <a:pt x="19558" y="19742"/>
                  </a:cubicBezTo>
                  <a:cubicBezTo>
                    <a:pt x="19003" y="19927"/>
                    <a:pt x="18560" y="20112"/>
                    <a:pt x="18227" y="20223"/>
                  </a:cubicBezTo>
                  <a:cubicBezTo>
                    <a:pt x="17923" y="20314"/>
                    <a:pt x="17694" y="20381"/>
                    <a:pt x="17540" y="20381"/>
                  </a:cubicBezTo>
                  <a:cubicBezTo>
                    <a:pt x="17506" y="20381"/>
                    <a:pt x="17477" y="20377"/>
                    <a:pt x="17450" y="20371"/>
                  </a:cubicBezTo>
                  <a:lnTo>
                    <a:pt x="17377" y="20371"/>
                  </a:lnTo>
                  <a:cubicBezTo>
                    <a:pt x="17303" y="20371"/>
                    <a:pt x="17266" y="20334"/>
                    <a:pt x="17192" y="20223"/>
                  </a:cubicBezTo>
                  <a:cubicBezTo>
                    <a:pt x="17155" y="20149"/>
                    <a:pt x="17118" y="20001"/>
                    <a:pt x="17118" y="19816"/>
                  </a:cubicBezTo>
                  <a:cubicBezTo>
                    <a:pt x="17118" y="19631"/>
                    <a:pt x="17155" y="19447"/>
                    <a:pt x="17192" y="19262"/>
                  </a:cubicBezTo>
                  <a:cubicBezTo>
                    <a:pt x="17266" y="19114"/>
                    <a:pt x="17340" y="19003"/>
                    <a:pt x="17377" y="18929"/>
                  </a:cubicBezTo>
                  <a:cubicBezTo>
                    <a:pt x="17820" y="18522"/>
                    <a:pt x="18634" y="17672"/>
                    <a:pt x="18634" y="17672"/>
                  </a:cubicBezTo>
                  <a:cubicBezTo>
                    <a:pt x="18744" y="17561"/>
                    <a:pt x="18781" y="17376"/>
                    <a:pt x="18671" y="17265"/>
                  </a:cubicBezTo>
                  <a:cubicBezTo>
                    <a:pt x="18606" y="17179"/>
                    <a:pt x="18515" y="17143"/>
                    <a:pt x="18429" y="17143"/>
                  </a:cubicBezTo>
                  <a:cubicBezTo>
                    <a:pt x="18368" y="17143"/>
                    <a:pt x="18310" y="17161"/>
                    <a:pt x="18264" y="17191"/>
                  </a:cubicBezTo>
                  <a:cubicBezTo>
                    <a:pt x="18264" y="17191"/>
                    <a:pt x="18227" y="17228"/>
                    <a:pt x="18116" y="17302"/>
                  </a:cubicBezTo>
                  <a:cubicBezTo>
                    <a:pt x="17857" y="17487"/>
                    <a:pt x="17081" y="18005"/>
                    <a:pt x="16267" y="18448"/>
                  </a:cubicBezTo>
                  <a:cubicBezTo>
                    <a:pt x="15861" y="18670"/>
                    <a:pt x="15417" y="18855"/>
                    <a:pt x="15010" y="19003"/>
                  </a:cubicBezTo>
                  <a:cubicBezTo>
                    <a:pt x="14604" y="19151"/>
                    <a:pt x="14197" y="19262"/>
                    <a:pt x="13938" y="19262"/>
                  </a:cubicBezTo>
                  <a:lnTo>
                    <a:pt x="12386" y="19262"/>
                  </a:lnTo>
                  <a:cubicBezTo>
                    <a:pt x="12312" y="19262"/>
                    <a:pt x="12238" y="19262"/>
                    <a:pt x="12201" y="19336"/>
                  </a:cubicBezTo>
                  <a:lnTo>
                    <a:pt x="703" y="29096"/>
                  </a:lnTo>
                  <a:lnTo>
                    <a:pt x="1463" y="20733"/>
                  </a:lnTo>
                  <a:lnTo>
                    <a:pt x="1463" y="20733"/>
                  </a:lnTo>
                  <a:cubicBezTo>
                    <a:pt x="2668" y="20238"/>
                    <a:pt x="8882" y="17544"/>
                    <a:pt x="12718" y="14308"/>
                  </a:cubicBezTo>
                  <a:cubicBezTo>
                    <a:pt x="14863" y="12533"/>
                    <a:pt x="17746" y="9095"/>
                    <a:pt x="20297" y="6100"/>
                  </a:cubicBezTo>
                  <a:cubicBezTo>
                    <a:pt x="21554" y="4584"/>
                    <a:pt x="22737" y="3216"/>
                    <a:pt x="23662" y="2181"/>
                  </a:cubicBezTo>
                  <a:cubicBezTo>
                    <a:pt x="24142" y="1701"/>
                    <a:pt x="24549" y="1294"/>
                    <a:pt x="24845" y="998"/>
                  </a:cubicBezTo>
                  <a:cubicBezTo>
                    <a:pt x="25029" y="850"/>
                    <a:pt x="25177" y="776"/>
                    <a:pt x="25251" y="702"/>
                  </a:cubicBezTo>
                  <a:lnTo>
                    <a:pt x="25399" y="629"/>
                  </a:lnTo>
                  <a:close/>
                  <a:moveTo>
                    <a:pt x="25436" y="0"/>
                  </a:moveTo>
                  <a:cubicBezTo>
                    <a:pt x="25251" y="0"/>
                    <a:pt x="25103" y="74"/>
                    <a:pt x="24956" y="185"/>
                  </a:cubicBezTo>
                  <a:cubicBezTo>
                    <a:pt x="24660" y="333"/>
                    <a:pt x="24364" y="629"/>
                    <a:pt x="23957" y="998"/>
                  </a:cubicBezTo>
                  <a:cubicBezTo>
                    <a:pt x="22626" y="2292"/>
                    <a:pt x="20556" y="4806"/>
                    <a:pt x="18412" y="7357"/>
                  </a:cubicBezTo>
                  <a:cubicBezTo>
                    <a:pt x="16267" y="9871"/>
                    <a:pt x="14012" y="12459"/>
                    <a:pt x="12349" y="13864"/>
                  </a:cubicBezTo>
                  <a:cubicBezTo>
                    <a:pt x="10278" y="15565"/>
                    <a:pt x="7431" y="17191"/>
                    <a:pt x="5139" y="18374"/>
                  </a:cubicBezTo>
                  <a:cubicBezTo>
                    <a:pt x="3956" y="18929"/>
                    <a:pt x="2958" y="19410"/>
                    <a:pt x="2219" y="19742"/>
                  </a:cubicBezTo>
                  <a:cubicBezTo>
                    <a:pt x="1849" y="19927"/>
                    <a:pt x="1553" y="20038"/>
                    <a:pt x="1368" y="20112"/>
                  </a:cubicBezTo>
                  <a:cubicBezTo>
                    <a:pt x="1146" y="20223"/>
                    <a:pt x="1036" y="20260"/>
                    <a:pt x="1036" y="20260"/>
                  </a:cubicBezTo>
                  <a:cubicBezTo>
                    <a:pt x="925" y="20297"/>
                    <a:pt x="851" y="20408"/>
                    <a:pt x="851" y="20519"/>
                  </a:cubicBezTo>
                  <a:lnTo>
                    <a:pt x="0" y="29798"/>
                  </a:lnTo>
                  <a:cubicBezTo>
                    <a:pt x="0" y="29909"/>
                    <a:pt x="74" y="30020"/>
                    <a:pt x="185" y="30094"/>
                  </a:cubicBezTo>
                  <a:cubicBezTo>
                    <a:pt x="231" y="30109"/>
                    <a:pt x="277" y="30118"/>
                    <a:pt x="323" y="30118"/>
                  </a:cubicBezTo>
                  <a:cubicBezTo>
                    <a:pt x="388" y="30118"/>
                    <a:pt x="453" y="30101"/>
                    <a:pt x="518" y="30057"/>
                  </a:cubicBezTo>
                  <a:lnTo>
                    <a:pt x="12520" y="19853"/>
                  </a:lnTo>
                  <a:lnTo>
                    <a:pt x="13938" y="19853"/>
                  </a:lnTo>
                  <a:cubicBezTo>
                    <a:pt x="14382" y="19853"/>
                    <a:pt x="14900" y="19705"/>
                    <a:pt x="15417" y="19521"/>
                  </a:cubicBezTo>
                  <a:cubicBezTo>
                    <a:pt x="15848" y="19342"/>
                    <a:pt x="16291" y="19118"/>
                    <a:pt x="16704" y="18890"/>
                  </a:cubicBezTo>
                  <a:lnTo>
                    <a:pt x="16704" y="18890"/>
                  </a:lnTo>
                  <a:cubicBezTo>
                    <a:pt x="16681" y="18950"/>
                    <a:pt x="16659" y="19012"/>
                    <a:pt x="16637" y="19077"/>
                  </a:cubicBezTo>
                  <a:cubicBezTo>
                    <a:pt x="16563" y="19299"/>
                    <a:pt x="16526" y="19558"/>
                    <a:pt x="16526" y="19816"/>
                  </a:cubicBezTo>
                  <a:cubicBezTo>
                    <a:pt x="16526" y="20038"/>
                    <a:pt x="16563" y="20297"/>
                    <a:pt x="16637" y="20519"/>
                  </a:cubicBezTo>
                  <a:cubicBezTo>
                    <a:pt x="16748" y="20741"/>
                    <a:pt x="16970" y="20925"/>
                    <a:pt x="17266" y="20999"/>
                  </a:cubicBezTo>
                  <a:lnTo>
                    <a:pt x="17450" y="20999"/>
                  </a:lnTo>
                  <a:cubicBezTo>
                    <a:pt x="17709" y="20999"/>
                    <a:pt x="18005" y="20925"/>
                    <a:pt x="18412" y="20815"/>
                  </a:cubicBezTo>
                  <a:cubicBezTo>
                    <a:pt x="19558" y="20445"/>
                    <a:pt x="21369" y="19631"/>
                    <a:pt x="23735" y="18744"/>
                  </a:cubicBezTo>
                  <a:cubicBezTo>
                    <a:pt x="25473" y="18079"/>
                    <a:pt x="27543" y="16933"/>
                    <a:pt x="29281" y="15823"/>
                  </a:cubicBezTo>
                  <a:cubicBezTo>
                    <a:pt x="30168" y="15269"/>
                    <a:pt x="30945" y="14751"/>
                    <a:pt x="31573" y="14308"/>
                  </a:cubicBezTo>
                  <a:cubicBezTo>
                    <a:pt x="32202" y="13864"/>
                    <a:pt x="32608" y="13531"/>
                    <a:pt x="32830" y="13309"/>
                  </a:cubicBezTo>
                  <a:cubicBezTo>
                    <a:pt x="32978" y="13199"/>
                    <a:pt x="33015" y="13014"/>
                    <a:pt x="33015" y="12866"/>
                  </a:cubicBezTo>
                  <a:cubicBezTo>
                    <a:pt x="33015" y="12644"/>
                    <a:pt x="32941" y="12385"/>
                    <a:pt x="32830" y="12126"/>
                  </a:cubicBezTo>
                  <a:cubicBezTo>
                    <a:pt x="32424" y="11165"/>
                    <a:pt x="31536" y="9834"/>
                    <a:pt x="30723" y="8651"/>
                  </a:cubicBezTo>
                  <a:cubicBezTo>
                    <a:pt x="30464" y="8287"/>
                    <a:pt x="30217" y="7945"/>
                    <a:pt x="30000" y="7648"/>
                  </a:cubicBezTo>
                  <a:lnTo>
                    <a:pt x="30000" y="7648"/>
                  </a:lnTo>
                  <a:cubicBezTo>
                    <a:pt x="30804" y="8046"/>
                    <a:pt x="31950" y="8602"/>
                    <a:pt x="33200" y="9169"/>
                  </a:cubicBezTo>
                  <a:cubicBezTo>
                    <a:pt x="34420" y="9686"/>
                    <a:pt x="35677" y="10241"/>
                    <a:pt x="36860" y="10611"/>
                  </a:cubicBezTo>
                  <a:cubicBezTo>
                    <a:pt x="38043" y="11017"/>
                    <a:pt x="39115" y="11313"/>
                    <a:pt x="39929" y="11313"/>
                  </a:cubicBezTo>
                  <a:cubicBezTo>
                    <a:pt x="41407" y="11313"/>
                    <a:pt x="42590" y="11091"/>
                    <a:pt x="43404" y="10759"/>
                  </a:cubicBezTo>
                  <a:cubicBezTo>
                    <a:pt x="43811" y="10574"/>
                    <a:pt x="44143" y="10389"/>
                    <a:pt x="44402" y="10167"/>
                  </a:cubicBezTo>
                  <a:cubicBezTo>
                    <a:pt x="44661" y="9908"/>
                    <a:pt x="44809" y="9649"/>
                    <a:pt x="44846" y="9354"/>
                  </a:cubicBezTo>
                  <a:lnTo>
                    <a:pt x="44883" y="9243"/>
                  </a:lnTo>
                  <a:cubicBezTo>
                    <a:pt x="44883" y="9058"/>
                    <a:pt x="44772" y="8873"/>
                    <a:pt x="44661" y="8762"/>
                  </a:cubicBezTo>
                  <a:cubicBezTo>
                    <a:pt x="44439" y="8577"/>
                    <a:pt x="44143" y="8466"/>
                    <a:pt x="43737" y="8318"/>
                  </a:cubicBezTo>
                  <a:cubicBezTo>
                    <a:pt x="42590" y="7986"/>
                    <a:pt x="40594" y="7727"/>
                    <a:pt x="38191" y="6914"/>
                  </a:cubicBezTo>
                  <a:cubicBezTo>
                    <a:pt x="36342" y="6285"/>
                    <a:pt x="33496" y="4621"/>
                    <a:pt x="30982" y="3069"/>
                  </a:cubicBezTo>
                  <a:cubicBezTo>
                    <a:pt x="29725" y="2292"/>
                    <a:pt x="28542" y="1553"/>
                    <a:pt x="27580" y="998"/>
                  </a:cubicBezTo>
                  <a:cubicBezTo>
                    <a:pt x="27100" y="739"/>
                    <a:pt x="26693" y="518"/>
                    <a:pt x="26323" y="333"/>
                  </a:cubicBezTo>
                  <a:cubicBezTo>
                    <a:pt x="25991" y="148"/>
                    <a:pt x="25732" y="37"/>
                    <a:pt x="254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37"/>
            <p:cNvSpPr/>
            <p:nvPr/>
          </p:nvSpPr>
          <p:spPr>
            <a:xfrm>
              <a:off x="3709700" y="2698525"/>
              <a:ext cx="1055525" cy="2070975"/>
            </a:xfrm>
            <a:custGeom>
              <a:avLst/>
              <a:gdLst/>
              <a:ahLst/>
              <a:cxnLst/>
              <a:rect l="l" t="t" r="r" b="b"/>
              <a:pathLst>
                <a:path w="42221" h="82839" extrusionOk="0">
                  <a:moveTo>
                    <a:pt x="21776" y="0"/>
                  </a:moveTo>
                  <a:cubicBezTo>
                    <a:pt x="20667" y="0"/>
                    <a:pt x="18966" y="850"/>
                    <a:pt x="18707" y="4658"/>
                  </a:cubicBezTo>
                  <a:cubicBezTo>
                    <a:pt x="18412" y="8429"/>
                    <a:pt x="0" y="79376"/>
                    <a:pt x="0" y="81188"/>
                  </a:cubicBezTo>
                  <a:cubicBezTo>
                    <a:pt x="0" y="82197"/>
                    <a:pt x="872" y="82839"/>
                    <a:pt x="3134" y="82839"/>
                  </a:cubicBezTo>
                  <a:cubicBezTo>
                    <a:pt x="4932" y="82839"/>
                    <a:pt x="7609" y="82433"/>
                    <a:pt x="11424" y="81483"/>
                  </a:cubicBezTo>
                  <a:cubicBezTo>
                    <a:pt x="18707" y="79672"/>
                    <a:pt x="40335" y="72352"/>
                    <a:pt x="40335" y="72352"/>
                  </a:cubicBezTo>
                  <a:lnTo>
                    <a:pt x="42221" y="57009"/>
                  </a:lnTo>
                  <a:lnTo>
                    <a:pt x="19669" y="61519"/>
                  </a:lnTo>
                  <a:lnTo>
                    <a:pt x="30649" y="29355"/>
                  </a:lnTo>
                  <a:lnTo>
                    <a:pt x="27543" y="444"/>
                  </a:lnTo>
                  <a:cubicBezTo>
                    <a:pt x="27543" y="444"/>
                    <a:pt x="22922" y="0"/>
                    <a:pt x="217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37"/>
            <p:cNvSpPr/>
            <p:nvPr/>
          </p:nvSpPr>
          <p:spPr>
            <a:xfrm>
              <a:off x="3709700" y="3396325"/>
              <a:ext cx="1024100" cy="1373175"/>
            </a:xfrm>
            <a:custGeom>
              <a:avLst/>
              <a:gdLst/>
              <a:ahLst/>
              <a:cxnLst/>
              <a:rect l="l" t="t" r="r" b="b"/>
              <a:pathLst>
                <a:path w="40964" h="54927" extrusionOk="0">
                  <a:moveTo>
                    <a:pt x="13199" y="1"/>
                  </a:moveTo>
                  <a:cubicBezTo>
                    <a:pt x="7690" y="22109"/>
                    <a:pt x="0" y="52093"/>
                    <a:pt x="0" y="53276"/>
                  </a:cubicBezTo>
                  <a:cubicBezTo>
                    <a:pt x="0" y="54285"/>
                    <a:pt x="872" y="54927"/>
                    <a:pt x="3134" y="54927"/>
                  </a:cubicBezTo>
                  <a:cubicBezTo>
                    <a:pt x="4932" y="54927"/>
                    <a:pt x="7609" y="54521"/>
                    <a:pt x="11424" y="53571"/>
                  </a:cubicBezTo>
                  <a:cubicBezTo>
                    <a:pt x="18707" y="51760"/>
                    <a:pt x="40335" y="44440"/>
                    <a:pt x="40335" y="44440"/>
                  </a:cubicBezTo>
                  <a:lnTo>
                    <a:pt x="40964" y="39301"/>
                  </a:lnTo>
                  <a:lnTo>
                    <a:pt x="40964" y="39301"/>
                  </a:lnTo>
                  <a:cubicBezTo>
                    <a:pt x="39374" y="39744"/>
                    <a:pt x="14197" y="46510"/>
                    <a:pt x="9391" y="48100"/>
                  </a:cubicBezTo>
                  <a:cubicBezTo>
                    <a:pt x="8943" y="48249"/>
                    <a:pt x="8622" y="48317"/>
                    <a:pt x="8405" y="48317"/>
                  </a:cubicBezTo>
                  <a:cubicBezTo>
                    <a:pt x="7334" y="48317"/>
                    <a:pt x="8820" y="46661"/>
                    <a:pt x="10204" y="45031"/>
                  </a:cubicBezTo>
                  <a:cubicBezTo>
                    <a:pt x="11587" y="43400"/>
                    <a:pt x="12868" y="41769"/>
                    <a:pt x="11502" y="41769"/>
                  </a:cubicBezTo>
                  <a:cubicBezTo>
                    <a:pt x="11444" y="41769"/>
                    <a:pt x="11381" y="41772"/>
                    <a:pt x="11313" y="41778"/>
                  </a:cubicBezTo>
                  <a:cubicBezTo>
                    <a:pt x="7764" y="42037"/>
                    <a:pt x="3623" y="46991"/>
                    <a:pt x="3623" y="46991"/>
                  </a:cubicBezTo>
                  <a:lnTo>
                    <a:pt x="1319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37"/>
            <p:cNvSpPr/>
            <p:nvPr/>
          </p:nvSpPr>
          <p:spPr>
            <a:xfrm>
              <a:off x="3718000" y="3645900"/>
              <a:ext cx="1007475" cy="1115600"/>
            </a:xfrm>
            <a:custGeom>
              <a:avLst/>
              <a:gdLst/>
              <a:ahLst/>
              <a:cxnLst/>
              <a:rect l="l" t="t" r="r" b="b"/>
              <a:pathLst>
                <a:path w="40299" h="44624" extrusionOk="0">
                  <a:moveTo>
                    <a:pt x="10685" y="0"/>
                  </a:moveTo>
                  <a:cubicBezTo>
                    <a:pt x="8134" y="10241"/>
                    <a:pt x="5399" y="20925"/>
                    <a:pt x="3365" y="29170"/>
                  </a:cubicBezTo>
                  <a:cubicBezTo>
                    <a:pt x="1591" y="36268"/>
                    <a:pt x="297" y="41555"/>
                    <a:pt x="38" y="42997"/>
                  </a:cubicBezTo>
                  <a:cubicBezTo>
                    <a:pt x="1" y="43145"/>
                    <a:pt x="1" y="43293"/>
                    <a:pt x="1" y="43293"/>
                  </a:cubicBezTo>
                  <a:cubicBezTo>
                    <a:pt x="1" y="43515"/>
                    <a:pt x="38" y="43662"/>
                    <a:pt x="112" y="43847"/>
                  </a:cubicBezTo>
                  <a:cubicBezTo>
                    <a:pt x="223" y="43995"/>
                    <a:pt x="334" y="44106"/>
                    <a:pt x="555" y="44217"/>
                  </a:cubicBezTo>
                  <a:cubicBezTo>
                    <a:pt x="962" y="44476"/>
                    <a:pt x="1702" y="44624"/>
                    <a:pt x="2774" y="44624"/>
                  </a:cubicBezTo>
                  <a:cubicBezTo>
                    <a:pt x="4548" y="44624"/>
                    <a:pt x="7210" y="44217"/>
                    <a:pt x="11018" y="43293"/>
                  </a:cubicBezTo>
                  <a:cubicBezTo>
                    <a:pt x="17377" y="41703"/>
                    <a:pt x="34716" y="35899"/>
                    <a:pt x="38968" y="34457"/>
                  </a:cubicBezTo>
                  <a:cubicBezTo>
                    <a:pt x="39301" y="34346"/>
                    <a:pt x="39559" y="34272"/>
                    <a:pt x="39707" y="34235"/>
                  </a:cubicBezTo>
                  <a:lnTo>
                    <a:pt x="40299" y="29429"/>
                  </a:lnTo>
                  <a:lnTo>
                    <a:pt x="40299" y="29429"/>
                  </a:lnTo>
                  <a:cubicBezTo>
                    <a:pt x="36972" y="30316"/>
                    <a:pt x="13680" y="36564"/>
                    <a:pt x="9059" y="38117"/>
                  </a:cubicBezTo>
                  <a:cubicBezTo>
                    <a:pt x="8615" y="38265"/>
                    <a:pt x="8282" y="38339"/>
                    <a:pt x="8061" y="38339"/>
                  </a:cubicBezTo>
                  <a:cubicBezTo>
                    <a:pt x="7839" y="38339"/>
                    <a:pt x="7728" y="38228"/>
                    <a:pt x="7728" y="38080"/>
                  </a:cubicBezTo>
                  <a:cubicBezTo>
                    <a:pt x="7728" y="37525"/>
                    <a:pt x="8800" y="36305"/>
                    <a:pt x="9872" y="35048"/>
                  </a:cubicBezTo>
                  <a:cubicBezTo>
                    <a:pt x="10833" y="33902"/>
                    <a:pt x="11758" y="32756"/>
                    <a:pt x="11758" y="32165"/>
                  </a:cubicBezTo>
                  <a:cubicBezTo>
                    <a:pt x="11758" y="31943"/>
                    <a:pt x="11573" y="31795"/>
                    <a:pt x="11166" y="31795"/>
                  </a:cubicBezTo>
                  <a:lnTo>
                    <a:pt x="10981" y="31795"/>
                  </a:lnTo>
                  <a:cubicBezTo>
                    <a:pt x="7432" y="32054"/>
                    <a:pt x="3291" y="37008"/>
                    <a:pt x="3291" y="37008"/>
                  </a:cubicBezTo>
                  <a:lnTo>
                    <a:pt x="1083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37"/>
            <p:cNvSpPr/>
            <p:nvPr/>
          </p:nvSpPr>
          <p:spPr>
            <a:xfrm>
              <a:off x="3702300" y="2691125"/>
              <a:ext cx="1071250" cy="2086100"/>
            </a:xfrm>
            <a:custGeom>
              <a:avLst/>
              <a:gdLst/>
              <a:ahLst/>
              <a:cxnLst/>
              <a:rect l="l" t="t" r="r" b="b"/>
              <a:pathLst>
                <a:path w="42850" h="83444" extrusionOk="0">
                  <a:moveTo>
                    <a:pt x="22072" y="0"/>
                  </a:moveTo>
                  <a:cubicBezTo>
                    <a:pt x="21443" y="0"/>
                    <a:pt x="20630" y="259"/>
                    <a:pt x="20002" y="998"/>
                  </a:cubicBezTo>
                  <a:cubicBezTo>
                    <a:pt x="19336" y="1775"/>
                    <a:pt x="18818" y="2995"/>
                    <a:pt x="18671" y="4917"/>
                  </a:cubicBezTo>
                  <a:cubicBezTo>
                    <a:pt x="18671" y="5139"/>
                    <a:pt x="18597" y="5620"/>
                    <a:pt x="18449" y="6359"/>
                  </a:cubicBezTo>
                  <a:cubicBezTo>
                    <a:pt x="17303" y="11794"/>
                    <a:pt x="12718" y="30131"/>
                    <a:pt x="8393" y="47323"/>
                  </a:cubicBezTo>
                  <a:cubicBezTo>
                    <a:pt x="6211" y="55937"/>
                    <a:pt x="4141" y="64218"/>
                    <a:pt x="2588" y="70503"/>
                  </a:cubicBezTo>
                  <a:cubicBezTo>
                    <a:pt x="1812" y="73646"/>
                    <a:pt x="1147" y="76271"/>
                    <a:pt x="703" y="78156"/>
                  </a:cubicBezTo>
                  <a:cubicBezTo>
                    <a:pt x="481" y="79081"/>
                    <a:pt x="296" y="79857"/>
                    <a:pt x="185" y="80412"/>
                  </a:cubicBezTo>
                  <a:cubicBezTo>
                    <a:pt x="148" y="80707"/>
                    <a:pt x="74" y="80929"/>
                    <a:pt x="74" y="81114"/>
                  </a:cubicBezTo>
                  <a:cubicBezTo>
                    <a:pt x="37" y="81262"/>
                    <a:pt x="0" y="81373"/>
                    <a:pt x="0" y="81484"/>
                  </a:cubicBezTo>
                  <a:cubicBezTo>
                    <a:pt x="0" y="81779"/>
                    <a:pt x="74" y="82075"/>
                    <a:pt x="222" y="82334"/>
                  </a:cubicBezTo>
                  <a:cubicBezTo>
                    <a:pt x="444" y="82704"/>
                    <a:pt x="814" y="83000"/>
                    <a:pt x="1331" y="83184"/>
                  </a:cubicBezTo>
                  <a:cubicBezTo>
                    <a:pt x="1886" y="83369"/>
                    <a:pt x="2551" y="83443"/>
                    <a:pt x="3402" y="83443"/>
                  </a:cubicBezTo>
                  <a:cubicBezTo>
                    <a:pt x="5250" y="83443"/>
                    <a:pt x="7949" y="83037"/>
                    <a:pt x="11794" y="82075"/>
                  </a:cubicBezTo>
                  <a:cubicBezTo>
                    <a:pt x="19114" y="80227"/>
                    <a:pt x="40705" y="72943"/>
                    <a:pt x="40705" y="72943"/>
                  </a:cubicBezTo>
                  <a:cubicBezTo>
                    <a:pt x="40816" y="72907"/>
                    <a:pt x="40927" y="72796"/>
                    <a:pt x="40927" y="72685"/>
                  </a:cubicBezTo>
                  <a:lnTo>
                    <a:pt x="42849" y="57342"/>
                  </a:lnTo>
                  <a:cubicBezTo>
                    <a:pt x="42849" y="57231"/>
                    <a:pt x="42812" y="57157"/>
                    <a:pt x="42738" y="57083"/>
                  </a:cubicBezTo>
                  <a:cubicBezTo>
                    <a:pt x="42684" y="57029"/>
                    <a:pt x="42610" y="56995"/>
                    <a:pt x="42546" y="56995"/>
                  </a:cubicBezTo>
                  <a:cubicBezTo>
                    <a:pt x="42522" y="56995"/>
                    <a:pt x="42499" y="56999"/>
                    <a:pt x="42480" y="57009"/>
                  </a:cubicBezTo>
                  <a:lnTo>
                    <a:pt x="20445" y="61409"/>
                  </a:lnTo>
                  <a:lnTo>
                    <a:pt x="31204" y="29762"/>
                  </a:lnTo>
                  <a:cubicBezTo>
                    <a:pt x="31278" y="29614"/>
                    <a:pt x="31204" y="29429"/>
                    <a:pt x="31019" y="29355"/>
                  </a:cubicBezTo>
                  <a:cubicBezTo>
                    <a:pt x="30994" y="29349"/>
                    <a:pt x="30968" y="29346"/>
                    <a:pt x="30943" y="29346"/>
                  </a:cubicBezTo>
                  <a:cubicBezTo>
                    <a:pt x="30813" y="29346"/>
                    <a:pt x="30680" y="29423"/>
                    <a:pt x="30649" y="29577"/>
                  </a:cubicBezTo>
                  <a:lnTo>
                    <a:pt x="19669" y="61741"/>
                  </a:lnTo>
                  <a:cubicBezTo>
                    <a:pt x="19632" y="61815"/>
                    <a:pt x="19669" y="61963"/>
                    <a:pt x="19743" y="62037"/>
                  </a:cubicBezTo>
                  <a:cubicBezTo>
                    <a:pt x="19797" y="62091"/>
                    <a:pt x="19871" y="62126"/>
                    <a:pt x="19950" y="62126"/>
                  </a:cubicBezTo>
                  <a:cubicBezTo>
                    <a:pt x="19979" y="62126"/>
                    <a:pt x="20009" y="62121"/>
                    <a:pt x="20038" y="62111"/>
                  </a:cubicBezTo>
                  <a:lnTo>
                    <a:pt x="42184" y="57675"/>
                  </a:lnTo>
                  <a:lnTo>
                    <a:pt x="40323" y="72417"/>
                  </a:lnTo>
                  <a:lnTo>
                    <a:pt x="40323" y="72417"/>
                  </a:lnTo>
                  <a:cubicBezTo>
                    <a:pt x="40166" y="72467"/>
                    <a:pt x="39920" y="72546"/>
                    <a:pt x="39596" y="72648"/>
                  </a:cubicBezTo>
                  <a:cubicBezTo>
                    <a:pt x="35344" y="74090"/>
                    <a:pt x="18005" y="79894"/>
                    <a:pt x="11646" y="81484"/>
                  </a:cubicBezTo>
                  <a:cubicBezTo>
                    <a:pt x="7838" y="82408"/>
                    <a:pt x="5176" y="82815"/>
                    <a:pt x="3402" y="82815"/>
                  </a:cubicBezTo>
                  <a:cubicBezTo>
                    <a:pt x="2330" y="82815"/>
                    <a:pt x="1590" y="82667"/>
                    <a:pt x="1183" y="82408"/>
                  </a:cubicBezTo>
                  <a:cubicBezTo>
                    <a:pt x="962" y="82297"/>
                    <a:pt x="851" y="82186"/>
                    <a:pt x="740" y="82038"/>
                  </a:cubicBezTo>
                  <a:cubicBezTo>
                    <a:pt x="666" y="81853"/>
                    <a:pt x="629" y="81706"/>
                    <a:pt x="629" y="81484"/>
                  </a:cubicBezTo>
                  <a:cubicBezTo>
                    <a:pt x="629" y="81484"/>
                    <a:pt x="629" y="81336"/>
                    <a:pt x="666" y="81188"/>
                  </a:cubicBezTo>
                  <a:cubicBezTo>
                    <a:pt x="925" y="79746"/>
                    <a:pt x="2219" y="74459"/>
                    <a:pt x="3993" y="67361"/>
                  </a:cubicBezTo>
                  <a:cubicBezTo>
                    <a:pt x="6655" y="56676"/>
                    <a:pt x="10426" y="41777"/>
                    <a:pt x="13569" y="29207"/>
                  </a:cubicBezTo>
                  <a:cubicBezTo>
                    <a:pt x="15121" y="22922"/>
                    <a:pt x="16526" y="17229"/>
                    <a:pt x="17561" y="12903"/>
                  </a:cubicBezTo>
                  <a:cubicBezTo>
                    <a:pt x="18079" y="10759"/>
                    <a:pt x="18486" y="8947"/>
                    <a:pt x="18781" y="7616"/>
                  </a:cubicBezTo>
                  <a:cubicBezTo>
                    <a:pt x="19077" y="6248"/>
                    <a:pt x="19262" y="5361"/>
                    <a:pt x="19299" y="4954"/>
                  </a:cubicBezTo>
                  <a:cubicBezTo>
                    <a:pt x="19447" y="3106"/>
                    <a:pt x="19928" y="2034"/>
                    <a:pt x="20445" y="1405"/>
                  </a:cubicBezTo>
                  <a:cubicBezTo>
                    <a:pt x="21000" y="777"/>
                    <a:pt x="21591" y="629"/>
                    <a:pt x="22072" y="629"/>
                  </a:cubicBezTo>
                  <a:cubicBezTo>
                    <a:pt x="22626" y="629"/>
                    <a:pt x="24068" y="740"/>
                    <a:pt x="25362" y="814"/>
                  </a:cubicBezTo>
                  <a:cubicBezTo>
                    <a:pt x="26656" y="925"/>
                    <a:pt x="27802" y="1035"/>
                    <a:pt x="27802" y="1035"/>
                  </a:cubicBezTo>
                  <a:cubicBezTo>
                    <a:pt x="27822" y="1039"/>
                    <a:pt x="27841" y="1041"/>
                    <a:pt x="27859" y="1041"/>
                  </a:cubicBezTo>
                  <a:cubicBezTo>
                    <a:pt x="28017" y="1041"/>
                    <a:pt x="28135" y="909"/>
                    <a:pt x="28135" y="777"/>
                  </a:cubicBezTo>
                  <a:cubicBezTo>
                    <a:pt x="28172" y="592"/>
                    <a:pt x="28024" y="444"/>
                    <a:pt x="27876" y="444"/>
                  </a:cubicBezTo>
                  <a:cubicBezTo>
                    <a:pt x="27876" y="444"/>
                    <a:pt x="26693" y="333"/>
                    <a:pt x="25399" y="222"/>
                  </a:cubicBezTo>
                  <a:cubicBezTo>
                    <a:pt x="24105" y="111"/>
                    <a:pt x="22663" y="0"/>
                    <a:pt x="220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37"/>
            <p:cNvSpPr/>
            <p:nvPr/>
          </p:nvSpPr>
          <p:spPr>
            <a:xfrm>
              <a:off x="4389950" y="3681000"/>
              <a:ext cx="277300" cy="403025"/>
            </a:xfrm>
            <a:custGeom>
              <a:avLst/>
              <a:gdLst/>
              <a:ahLst/>
              <a:cxnLst/>
              <a:rect l="l" t="t" r="r" b="b"/>
              <a:pathLst>
                <a:path w="11092" h="16121" extrusionOk="0">
                  <a:moveTo>
                    <a:pt x="1258" y="1"/>
                  </a:moveTo>
                  <a:lnTo>
                    <a:pt x="1" y="15713"/>
                  </a:lnTo>
                  <a:lnTo>
                    <a:pt x="10130" y="16120"/>
                  </a:lnTo>
                  <a:lnTo>
                    <a:pt x="11092" y="851"/>
                  </a:lnTo>
                  <a:lnTo>
                    <a:pt x="125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37"/>
            <p:cNvSpPr/>
            <p:nvPr/>
          </p:nvSpPr>
          <p:spPr>
            <a:xfrm>
              <a:off x="4381625" y="3673250"/>
              <a:ext cx="293950" cy="419075"/>
            </a:xfrm>
            <a:custGeom>
              <a:avLst/>
              <a:gdLst/>
              <a:ahLst/>
              <a:cxnLst/>
              <a:rect l="l" t="t" r="r" b="b"/>
              <a:pathLst>
                <a:path w="11758" h="16763" extrusionOk="0">
                  <a:moveTo>
                    <a:pt x="1864" y="633"/>
                  </a:moveTo>
                  <a:lnTo>
                    <a:pt x="11092" y="1420"/>
                  </a:lnTo>
                  <a:lnTo>
                    <a:pt x="10205" y="16134"/>
                  </a:lnTo>
                  <a:lnTo>
                    <a:pt x="666" y="15728"/>
                  </a:lnTo>
                  <a:lnTo>
                    <a:pt x="1864" y="633"/>
                  </a:lnTo>
                  <a:close/>
                  <a:moveTo>
                    <a:pt x="1562" y="1"/>
                  </a:moveTo>
                  <a:cubicBezTo>
                    <a:pt x="1499" y="1"/>
                    <a:pt x="1433" y="35"/>
                    <a:pt x="1406" y="89"/>
                  </a:cubicBezTo>
                  <a:cubicBezTo>
                    <a:pt x="1332" y="126"/>
                    <a:pt x="1295" y="200"/>
                    <a:pt x="1295" y="274"/>
                  </a:cubicBezTo>
                  <a:lnTo>
                    <a:pt x="38" y="16023"/>
                  </a:lnTo>
                  <a:cubicBezTo>
                    <a:pt x="1" y="16097"/>
                    <a:pt x="38" y="16171"/>
                    <a:pt x="112" y="16245"/>
                  </a:cubicBezTo>
                  <a:cubicBezTo>
                    <a:pt x="149" y="16319"/>
                    <a:pt x="223" y="16356"/>
                    <a:pt x="334" y="16356"/>
                  </a:cubicBezTo>
                  <a:lnTo>
                    <a:pt x="10463" y="16763"/>
                  </a:lnTo>
                  <a:cubicBezTo>
                    <a:pt x="10648" y="16763"/>
                    <a:pt x="10759" y="16615"/>
                    <a:pt x="10796" y="16467"/>
                  </a:cubicBezTo>
                  <a:lnTo>
                    <a:pt x="11720" y="1161"/>
                  </a:lnTo>
                  <a:cubicBezTo>
                    <a:pt x="11757" y="1013"/>
                    <a:pt x="11610" y="865"/>
                    <a:pt x="11462" y="829"/>
                  </a:cubicBezTo>
                  <a:lnTo>
                    <a:pt x="1628" y="15"/>
                  </a:lnTo>
                  <a:cubicBezTo>
                    <a:pt x="1608" y="5"/>
                    <a:pt x="1585" y="1"/>
                    <a:pt x="156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37"/>
            <p:cNvSpPr/>
            <p:nvPr/>
          </p:nvSpPr>
          <p:spPr>
            <a:xfrm>
              <a:off x="4512875" y="3582125"/>
              <a:ext cx="70275" cy="158075"/>
            </a:xfrm>
            <a:custGeom>
              <a:avLst/>
              <a:gdLst/>
              <a:ahLst/>
              <a:cxnLst/>
              <a:rect l="l" t="t" r="r" b="b"/>
              <a:pathLst>
                <a:path w="2811" h="6323" extrusionOk="0">
                  <a:moveTo>
                    <a:pt x="149" y="0"/>
                  </a:moveTo>
                  <a:lnTo>
                    <a:pt x="1" y="6174"/>
                  </a:lnTo>
                  <a:lnTo>
                    <a:pt x="2663" y="6322"/>
                  </a:lnTo>
                  <a:lnTo>
                    <a:pt x="281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37"/>
            <p:cNvSpPr/>
            <p:nvPr/>
          </p:nvSpPr>
          <p:spPr>
            <a:xfrm>
              <a:off x="4505475" y="3574725"/>
              <a:ext cx="85075" cy="172850"/>
            </a:xfrm>
            <a:custGeom>
              <a:avLst/>
              <a:gdLst/>
              <a:ahLst/>
              <a:cxnLst/>
              <a:rect l="l" t="t" r="r" b="b"/>
              <a:pathLst>
                <a:path w="3403" h="6914" extrusionOk="0">
                  <a:moveTo>
                    <a:pt x="2774" y="592"/>
                  </a:moveTo>
                  <a:lnTo>
                    <a:pt x="2663" y="6285"/>
                  </a:lnTo>
                  <a:lnTo>
                    <a:pt x="629" y="6174"/>
                  </a:lnTo>
                  <a:lnTo>
                    <a:pt x="735" y="592"/>
                  </a:lnTo>
                  <a:close/>
                  <a:moveTo>
                    <a:pt x="445" y="0"/>
                  </a:moveTo>
                  <a:cubicBezTo>
                    <a:pt x="260" y="0"/>
                    <a:pt x="149" y="111"/>
                    <a:pt x="149" y="296"/>
                  </a:cubicBezTo>
                  <a:lnTo>
                    <a:pt x="1" y="6470"/>
                  </a:lnTo>
                  <a:cubicBezTo>
                    <a:pt x="1" y="6618"/>
                    <a:pt x="112" y="6766"/>
                    <a:pt x="297" y="6766"/>
                  </a:cubicBezTo>
                  <a:lnTo>
                    <a:pt x="2959" y="6914"/>
                  </a:lnTo>
                  <a:cubicBezTo>
                    <a:pt x="3032" y="6914"/>
                    <a:pt x="3106" y="6877"/>
                    <a:pt x="3180" y="6840"/>
                  </a:cubicBezTo>
                  <a:cubicBezTo>
                    <a:pt x="3254" y="6766"/>
                    <a:pt x="3254" y="6692"/>
                    <a:pt x="3291" y="6618"/>
                  </a:cubicBezTo>
                  <a:lnTo>
                    <a:pt x="3402" y="296"/>
                  </a:lnTo>
                  <a:cubicBezTo>
                    <a:pt x="3402" y="222"/>
                    <a:pt x="3402" y="148"/>
                    <a:pt x="3328" y="74"/>
                  </a:cubicBezTo>
                  <a:cubicBezTo>
                    <a:pt x="3254" y="0"/>
                    <a:pt x="3180" y="0"/>
                    <a:pt x="31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37"/>
            <p:cNvSpPr/>
            <p:nvPr/>
          </p:nvSpPr>
          <p:spPr>
            <a:xfrm>
              <a:off x="5426975" y="3461900"/>
              <a:ext cx="1298625" cy="1073150"/>
            </a:xfrm>
            <a:custGeom>
              <a:avLst/>
              <a:gdLst/>
              <a:ahLst/>
              <a:cxnLst/>
              <a:rect l="l" t="t" r="r" b="b"/>
              <a:pathLst>
                <a:path w="51945" h="42926" extrusionOk="0">
                  <a:moveTo>
                    <a:pt x="19915" y="0"/>
                  </a:moveTo>
                  <a:cubicBezTo>
                    <a:pt x="19319" y="0"/>
                    <a:pt x="18770" y="363"/>
                    <a:pt x="18523" y="927"/>
                  </a:cubicBezTo>
                  <a:lnTo>
                    <a:pt x="481" y="40412"/>
                  </a:lnTo>
                  <a:cubicBezTo>
                    <a:pt x="1" y="41447"/>
                    <a:pt x="740" y="42667"/>
                    <a:pt x="1886" y="42667"/>
                  </a:cubicBezTo>
                  <a:lnTo>
                    <a:pt x="31167" y="42926"/>
                  </a:lnTo>
                  <a:cubicBezTo>
                    <a:pt x="31758" y="42926"/>
                    <a:pt x="32350" y="42593"/>
                    <a:pt x="32609" y="42039"/>
                  </a:cubicBezTo>
                  <a:lnTo>
                    <a:pt x="51464" y="3145"/>
                  </a:lnTo>
                  <a:cubicBezTo>
                    <a:pt x="51944" y="2110"/>
                    <a:pt x="51205" y="890"/>
                    <a:pt x="50059" y="853"/>
                  </a:cubicBezTo>
                  <a:lnTo>
                    <a:pt x="20002" y="3"/>
                  </a:lnTo>
                  <a:cubicBezTo>
                    <a:pt x="19973" y="1"/>
                    <a:pt x="19944" y="0"/>
                    <a:pt x="199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37"/>
            <p:cNvSpPr/>
            <p:nvPr/>
          </p:nvSpPr>
          <p:spPr>
            <a:xfrm>
              <a:off x="5426975" y="3453650"/>
              <a:ext cx="1297700" cy="1088800"/>
            </a:xfrm>
            <a:custGeom>
              <a:avLst/>
              <a:gdLst/>
              <a:ahLst/>
              <a:cxnLst/>
              <a:rect l="l" t="t" r="r" b="b"/>
              <a:pathLst>
                <a:path w="51908" h="43552" extrusionOk="0">
                  <a:moveTo>
                    <a:pt x="20002" y="629"/>
                  </a:moveTo>
                  <a:lnTo>
                    <a:pt x="50059" y="1516"/>
                  </a:lnTo>
                  <a:cubicBezTo>
                    <a:pt x="50798" y="1516"/>
                    <a:pt x="51316" y="2144"/>
                    <a:pt x="51316" y="2810"/>
                  </a:cubicBezTo>
                  <a:cubicBezTo>
                    <a:pt x="51316" y="2995"/>
                    <a:pt x="51279" y="3180"/>
                    <a:pt x="51168" y="3364"/>
                  </a:cubicBezTo>
                  <a:lnTo>
                    <a:pt x="32313" y="42221"/>
                  </a:lnTo>
                  <a:cubicBezTo>
                    <a:pt x="32128" y="42664"/>
                    <a:pt x="31647" y="42960"/>
                    <a:pt x="31167" y="42960"/>
                  </a:cubicBezTo>
                  <a:lnTo>
                    <a:pt x="1886" y="42701"/>
                  </a:lnTo>
                  <a:cubicBezTo>
                    <a:pt x="1147" y="42701"/>
                    <a:pt x="629" y="42073"/>
                    <a:pt x="629" y="41407"/>
                  </a:cubicBezTo>
                  <a:cubicBezTo>
                    <a:pt x="629" y="41222"/>
                    <a:pt x="666" y="41038"/>
                    <a:pt x="740" y="40890"/>
                  </a:cubicBezTo>
                  <a:lnTo>
                    <a:pt x="18819" y="1368"/>
                  </a:lnTo>
                  <a:cubicBezTo>
                    <a:pt x="19003" y="924"/>
                    <a:pt x="19484" y="629"/>
                    <a:pt x="19965" y="629"/>
                  </a:cubicBezTo>
                  <a:close/>
                  <a:moveTo>
                    <a:pt x="19965" y="0"/>
                  </a:moveTo>
                  <a:cubicBezTo>
                    <a:pt x="19225" y="0"/>
                    <a:pt x="18560" y="444"/>
                    <a:pt x="18227" y="1109"/>
                  </a:cubicBezTo>
                  <a:lnTo>
                    <a:pt x="185" y="40631"/>
                  </a:lnTo>
                  <a:cubicBezTo>
                    <a:pt x="74" y="40890"/>
                    <a:pt x="1" y="41149"/>
                    <a:pt x="1" y="41407"/>
                  </a:cubicBezTo>
                  <a:cubicBezTo>
                    <a:pt x="1" y="42406"/>
                    <a:pt x="814" y="43293"/>
                    <a:pt x="1886" y="43293"/>
                  </a:cubicBezTo>
                  <a:lnTo>
                    <a:pt x="31167" y="43552"/>
                  </a:lnTo>
                  <a:cubicBezTo>
                    <a:pt x="31906" y="43552"/>
                    <a:pt x="32572" y="43145"/>
                    <a:pt x="32867" y="42479"/>
                  </a:cubicBezTo>
                  <a:lnTo>
                    <a:pt x="51722" y="3623"/>
                  </a:lnTo>
                  <a:cubicBezTo>
                    <a:pt x="51870" y="3364"/>
                    <a:pt x="51907" y="3069"/>
                    <a:pt x="51907" y="2810"/>
                  </a:cubicBezTo>
                  <a:cubicBezTo>
                    <a:pt x="51907" y="1812"/>
                    <a:pt x="51168" y="924"/>
                    <a:pt x="50059" y="887"/>
                  </a:cubicBezTo>
                  <a:lnTo>
                    <a:pt x="200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37"/>
            <p:cNvSpPr/>
            <p:nvPr/>
          </p:nvSpPr>
          <p:spPr>
            <a:xfrm>
              <a:off x="5548050" y="4175700"/>
              <a:ext cx="53625" cy="94825"/>
            </a:xfrm>
            <a:custGeom>
              <a:avLst/>
              <a:gdLst/>
              <a:ahLst/>
              <a:cxnLst/>
              <a:rect l="l" t="t" r="r" b="b"/>
              <a:pathLst>
                <a:path w="2145" h="3793" extrusionOk="0">
                  <a:moveTo>
                    <a:pt x="1777" y="0"/>
                  </a:moveTo>
                  <a:cubicBezTo>
                    <a:pt x="1650" y="0"/>
                    <a:pt x="1544" y="69"/>
                    <a:pt x="1516" y="177"/>
                  </a:cubicBezTo>
                  <a:lnTo>
                    <a:pt x="38" y="3357"/>
                  </a:lnTo>
                  <a:cubicBezTo>
                    <a:pt x="1" y="3504"/>
                    <a:pt x="38" y="3689"/>
                    <a:pt x="223" y="3763"/>
                  </a:cubicBezTo>
                  <a:cubicBezTo>
                    <a:pt x="262" y="3783"/>
                    <a:pt x="304" y="3792"/>
                    <a:pt x="347" y="3792"/>
                  </a:cubicBezTo>
                  <a:cubicBezTo>
                    <a:pt x="461" y="3792"/>
                    <a:pt x="575" y="3724"/>
                    <a:pt x="629" y="3615"/>
                  </a:cubicBezTo>
                  <a:lnTo>
                    <a:pt x="2071" y="436"/>
                  </a:lnTo>
                  <a:cubicBezTo>
                    <a:pt x="2145" y="288"/>
                    <a:pt x="2071" y="103"/>
                    <a:pt x="1923" y="29"/>
                  </a:cubicBezTo>
                  <a:cubicBezTo>
                    <a:pt x="1874" y="9"/>
                    <a:pt x="1824" y="0"/>
                    <a:pt x="17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37"/>
            <p:cNvSpPr/>
            <p:nvPr/>
          </p:nvSpPr>
          <p:spPr>
            <a:xfrm>
              <a:off x="5610900" y="3469350"/>
              <a:ext cx="451075" cy="661600"/>
            </a:xfrm>
            <a:custGeom>
              <a:avLst/>
              <a:gdLst/>
              <a:ahLst/>
              <a:cxnLst/>
              <a:rect l="l" t="t" r="r" b="b"/>
              <a:pathLst>
                <a:path w="18043" h="26464" extrusionOk="0">
                  <a:moveTo>
                    <a:pt x="13236" y="1"/>
                  </a:moveTo>
                  <a:cubicBezTo>
                    <a:pt x="12460" y="1"/>
                    <a:pt x="11794" y="407"/>
                    <a:pt x="11499" y="1110"/>
                  </a:cubicBezTo>
                  <a:lnTo>
                    <a:pt x="75" y="26028"/>
                  </a:lnTo>
                  <a:cubicBezTo>
                    <a:pt x="1" y="26176"/>
                    <a:pt x="75" y="26361"/>
                    <a:pt x="223" y="26435"/>
                  </a:cubicBezTo>
                  <a:cubicBezTo>
                    <a:pt x="272" y="26454"/>
                    <a:pt x="322" y="26464"/>
                    <a:pt x="368" y="26464"/>
                  </a:cubicBezTo>
                  <a:cubicBezTo>
                    <a:pt x="496" y="26464"/>
                    <a:pt x="602" y="26395"/>
                    <a:pt x="629" y="26287"/>
                  </a:cubicBezTo>
                  <a:lnTo>
                    <a:pt x="12053" y="1369"/>
                  </a:lnTo>
                  <a:cubicBezTo>
                    <a:pt x="12275" y="888"/>
                    <a:pt x="12719" y="592"/>
                    <a:pt x="13236" y="592"/>
                  </a:cubicBezTo>
                  <a:lnTo>
                    <a:pt x="13273" y="592"/>
                  </a:lnTo>
                  <a:lnTo>
                    <a:pt x="17710" y="740"/>
                  </a:lnTo>
                  <a:cubicBezTo>
                    <a:pt x="17894" y="740"/>
                    <a:pt x="18042" y="592"/>
                    <a:pt x="18042" y="444"/>
                  </a:cubicBezTo>
                  <a:cubicBezTo>
                    <a:pt x="18042" y="259"/>
                    <a:pt x="17931" y="112"/>
                    <a:pt x="17747" y="112"/>
                  </a:cubicBezTo>
                  <a:lnTo>
                    <a:pt x="1327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37"/>
            <p:cNvSpPr/>
            <p:nvPr/>
          </p:nvSpPr>
          <p:spPr>
            <a:xfrm>
              <a:off x="6081350" y="3473050"/>
              <a:ext cx="74900" cy="17575"/>
            </a:xfrm>
            <a:custGeom>
              <a:avLst/>
              <a:gdLst/>
              <a:ahLst/>
              <a:cxnLst/>
              <a:rect l="l" t="t" r="r" b="b"/>
              <a:pathLst>
                <a:path w="2996" h="703" extrusionOk="0">
                  <a:moveTo>
                    <a:pt x="333" y="1"/>
                  </a:moveTo>
                  <a:cubicBezTo>
                    <a:pt x="149" y="1"/>
                    <a:pt x="1" y="148"/>
                    <a:pt x="1" y="296"/>
                  </a:cubicBezTo>
                  <a:cubicBezTo>
                    <a:pt x="1" y="481"/>
                    <a:pt x="149" y="629"/>
                    <a:pt x="296" y="629"/>
                  </a:cubicBezTo>
                  <a:lnTo>
                    <a:pt x="2663" y="703"/>
                  </a:lnTo>
                  <a:cubicBezTo>
                    <a:pt x="2847" y="703"/>
                    <a:pt x="2995" y="555"/>
                    <a:pt x="2995" y="407"/>
                  </a:cubicBezTo>
                  <a:cubicBezTo>
                    <a:pt x="2995" y="222"/>
                    <a:pt x="2847" y="74"/>
                    <a:pt x="2700" y="74"/>
                  </a:cubicBezTo>
                  <a:lnTo>
                    <a:pt x="33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37"/>
            <p:cNvSpPr/>
            <p:nvPr/>
          </p:nvSpPr>
          <p:spPr>
            <a:xfrm>
              <a:off x="6350325" y="4060025"/>
              <a:ext cx="263225" cy="113650"/>
            </a:xfrm>
            <a:custGeom>
              <a:avLst/>
              <a:gdLst/>
              <a:ahLst/>
              <a:cxnLst/>
              <a:rect l="l" t="t" r="r" b="b"/>
              <a:pathLst>
                <a:path w="10529" h="4546" extrusionOk="0">
                  <a:moveTo>
                    <a:pt x="9134" y="1"/>
                  </a:moveTo>
                  <a:cubicBezTo>
                    <a:pt x="9019" y="1"/>
                    <a:pt x="8895" y="12"/>
                    <a:pt x="8762" y="35"/>
                  </a:cubicBezTo>
                  <a:cubicBezTo>
                    <a:pt x="8762" y="35"/>
                    <a:pt x="5287" y="1551"/>
                    <a:pt x="2625" y="2586"/>
                  </a:cubicBezTo>
                  <a:cubicBezTo>
                    <a:pt x="0" y="3621"/>
                    <a:pt x="1479" y="4545"/>
                    <a:pt x="2551" y="4545"/>
                  </a:cubicBezTo>
                  <a:cubicBezTo>
                    <a:pt x="3586" y="4545"/>
                    <a:pt x="7616" y="3325"/>
                    <a:pt x="9132" y="2364"/>
                  </a:cubicBezTo>
                  <a:cubicBezTo>
                    <a:pt x="10529" y="1512"/>
                    <a:pt x="10481" y="1"/>
                    <a:pt x="91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37"/>
            <p:cNvSpPr/>
            <p:nvPr/>
          </p:nvSpPr>
          <p:spPr>
            <a:xfrm>
              <a:off x="6386375" y="4075675"/>
              <a:ext cx="210750" cy="90600"/>
            </a:xfrm>
            <a:custGeom>
              <a:avLst/>
              <a:gdLst/>
              <a:ahLst/>
              <a:cxnLst/>
              <a:rect l="l" t="t" r="r" b="b"/>
              <a:pathLst>
                <a:path w="8430" h="3624" extrusionOk="0">
                  <a:moveTo>
                    <a:pt x="8355" y="0"/>
                  </a:moveTo>
                  <a:cubicBezTo>
                    <a:pt x="7801" y="222"/>
                    <a:pt x="7135" y="481"/>
                    <a:pt x="6507" y="703"/>
                  </a:cubicBezTo>
                  <a:cubicBezTo>
                    <a:pt x="5139" y="1220"/>
                    <a:pt x="3697" y="1627"/>
                    <a:pt x="2551" y="1886"/>
                  </a:cubicBezTo>
                  <a:cubicBezTo>
                    <a:pt x="2218" y="1997"/>
                    <a:pt x="1922" y="2034"/>
                    <a:pt x="1627" y="2108"/>
                  </a:cubicBezTo>
                  <a:cubicBezTo>
                    <a:pt x="1516" y="2145"/>
                    <a:pt x="1405" y="2182"/>
                    <a:pt x="1294" y="2219"/>
                  </a:cubicBezTo>
                  <a:cubicBezTo>
                    <a:pt x="776" y="2440"/>
                    <a:pt x="444" y="2625"/>
                    <a:pt x="222" y="2810"/>
                  </a:cubicBezTo>
                  <a:cubicBezTo>
                    <a:pt x="37" y="2958"/>
                    <a:pt x="0" y="3069"/>
                    <a:pt x="37" y="3106"/>
                  </a:cubicBezTo>
                  <a:cubicBezTo>
                    <a:pt x="37" y="3143"/>
                    <a:pt x="37" y="3180"/>
                    <a:pt x="74" y="3254"/>
                  </a:cubicBezTo>
                  <a:cubicBezTo>
                    <a:pt x="111" y="3328"/>
                    <a:pt x="222" y="3365"/>
                    <a:pt x="333" y="3439"/>
                  </a:cubicBezTo>
                  <a:cubicBezTo>
                    <a:pt x="518" y="3550"/>
                    <a:pt x="850" y="3624"/>
                    <a:pt x="1072" y="3624"/>
                  </a:cubicBezTo>
                  <a:lnTo>
                    <a:pt x="1109" y="3624"/>
                  </a:lnTo>
                  <a:cubicBezTo>
                    <a:pt x="1294" y="3624"/>
                    <a:pt x="1738" y="3550"/>
                    <a:pt x="2292" y="3439"/>
                  </a:cubicBezTo>
                  <a:cubicBezTo>
                    <a:pt x="2810" y="3291"/>
                    <a:pt x="3475" y="3106"/>
                    <a:pt x="4141" y="2921"/>
                  </a:cubicBezTo>
                  <a:cubicBezTo>
                    <a:pt x="5435" y="2477"/>
                    <a:pt x="6840" y="1923"/>
                    <a:pt x="7542" y="1479"/>
                  </a:cubicBezTo>
                  <a:cubicBezTo>
                    <a:pt x="8171" y="1110"/>
                    <a:pt x="8429" y="592"/>
                    <a:pt x="8429" y="259"/>
                  </a:cubicBezTo>
                  <a:cubicBezTo>
                    <a:pt x="8429" y="148"/>
                    <a:pt x="8392" y="74"/>
                    <a:pt x="83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37"/>
            <p:cNvSpPr/>
            <p:nvPr/>
          </p:nvSpPr>
          <p:spPr>
            <a:xfrm>
              <a:off x="6371575" y="4051650"/>
              <a:ext cx="240325" cy="130350"/>
            </a:xfrm>
            <a:custGeom>
              <a:avLst/>
              <a:gdLst/>
              <a:ahLst/>
              <a:cxnLst/>
              <a:rect l="l" t="t" r="r" b="b"/>
              <a:pathLst>
                <a:path w="9613" h="5214" extrusionOk="0">
                  <a:moveTo>
                    <a:pt x="8282" y="629"/>
                  </a:moveTo>
                  <a:cubicBezTo>
                    <a:pt x="8578" y="629"/>
                    <a:pt x="8726" y="703"/>
                    <a:pt x="8836" y="814"/>
                  </a:cubicBezTo>
                  <a:cubicBezTo>
                    <a:pt x="8947" y="924"/>
                    <a:pt x="9021" y="1035"/>
                    <a:pt x="9021" y="1220"/>
                  </a:cubicBezTo>
                  <a:cubicBezTo>
                    <a:pt x="9021" y="1553"/>
                    <a:pt x="8763" y="2071"/>
                    <a:pt x="8134" y="2440"/>
                  </a:cubicBezTo>
                  <a:cubicBezTo>
                    <a:pt x="7432" y="2884"/>
                    <a:pt x="6027" y="3438"/>
                    <a:pt x="4733" y="3882"/>
                  </a:cubicBezTo>
                  <a:cubicBezTo>
                    <a:pt x="4067" y="4067"/>
                    <a:pt x="3402" y="4252"/>
                    <a:pt x="2884" y="4400"/>
                  </a:cubicBezTo>
                  <a:cubicBezTo>
                    <a:pt x="2330" y="4511"/>
                    <a:pt x="1886" y="4585"/>
                    <a:pt x="1701" y="4585"/>
                  </a:cubicBezTo>
                  <a:cubicBezTo>
                    <a:pt x="1442" y="4585"/>
                    <a:pt x="1110" y="4511"/>
                    <a:pt x="925" y="4400"/>
                  </a:cubicBezTo>
                  <a:cubicBezTo>
                    <a:pt x="814" y="4326"/>
                    <a:pt x="703" y="4289"/>
                    <a:pt x="666" y="4215"/>
                  </a:cubicBezTo>
                  <a:cubicBezTo>
                    <a:pt x="629" y="4141"/>
                    <a:pt x="629" y="4104"/>
                    <a:pt x="629" y="4067"/>
                  </a:cubicBezTo>
                  <a:cubicBezTo>
                    <a:pt x="592" y="4030"/>
                    <a:pt x="629" y="3919"/>
                    <a:pt x="814" y="3771"/>
                  </a:cubicBezTo>
                  <a:cubicBezTo>
                    <a:pt x="1036" y="3586"/>
                    <a:pt x="1368" y="3401"/>
                    <a:pt x="1886" y="3180"/>
                  </a:cubicBezTo>
                  <a:cubicBezTo>
                    <a:pt x="4319" y="2234"/>
                    <a:pt x="7431" y="886"/>
                    <a:pt x="7949" y="661"/>
                  </a:cubicBezTo>
                  <a:lnTo>
                    <a:pt x="7949" y="661"/>
                  </a:lnTo>
                  <a:lnTo>
                    <a:pt x="7949" y="666"/>
                  </a:lnTo>
                  <a:cubicBezTo>
                    <a:pt x="8060" y="629"/>
                    <a:pt x="8171" y="629"/>
                    <a:pt x="8282" y="629"/>
                  </a:cubicBezTo>
                  <a:close/>
                  <a:moveTo>
                    <a:pt x="8282" y="0"/>
                  </a:moveTo>
                  <a:cubicBezTo>
                    <a:pt x="8134" y="0"/>
                    <a:pt x="8023" y="37"/>
                    <a:pt x="7875" y="37"/>
                  </a:cubicBezTo>
                  <a:lnTo>
                    <a:pt x="7801" y="74"/>
                  </a:lnTo>
                  <a:cubicBezTo>
                    <a:pt x="7801" y="74"/>
                    <a:pt x="6914" y="444"/>
                    <a:pt x="5731" y="961"/>
                  </a:cubicBezTo>
                  <a:cubicBezTo>
                    <a:pt x="4511" y="1479"/>
                    <a:pt x="2995" y="2107"/>
                    <a:pt x="1664" y="2625"/>
                  </a:cubicBezTo>
                  <a:cubicBezTo>
                    <a:pt x="1110" y="2847"/>
                    <a:pt x="703" y="3069"/>
                    <a:pt x="444" y="3291"/>
                  </a:cubicBezTo>
                  <a:cubicBezTo>
                    <a:pt x="148" y="3512"/>
                    <a:pt x="0" y="3808"/>
                    <a:pt x="0" y="4067"/>
                  </a:cubicBezTo>
                  <a:cubicBezTo>
                    <a:pt x="0" y="4289"/>
                    <a:pt x="74" y="4474"/>
                    <a:pt x="185" y="4622"/>
                  </a:cubicBezTo>
                  <a:cubicBezTo>
                    <a:pt x="370" y="4806"/>
                    <a:pt x="629" y="4954"/>
                    <a:pt x="888" y="5065"/>
                  </a:cubicBezTo>
                  <a:cubicBezTo>
                    <a:pt x="1147" y="5139"/>
                    <a:pt x="1405" y="5213"/>
                    <a:pt x="1701" y="5213"/>
                  </a:cubicBezTo>
                  <a:cubicBezTo>
                    <a:pt x="1997" y="5176"/>
                    <a:pt x="2441" y="5102"/>
                    <a:pt x="2995" y="4991"/>
                  </a:cubicBezTo>
                  <a:cubicBezTo>
                    <a:pt x="3845" y="4769"/>
                    <a:pt x="4918" y="4474"/>
                    <a:pt x="5916" y="4104"/>
                  </a:cubicBezTo>
                  <a:cubicBezTo>
                    <a:pt x="6914" y="3734"/>
                    <a:pt x="7838" y="3365"/>
                    <a:pt x="8467" y="2995"/>
                  </a:cubicBezTo>
                  <a:cubicBezTo>
                    <a:pt x="9206" y="2514"/>
                    <a:pt x="9613" y="1849"/>
                    <a:pt x="9613" y="1220"/>
                  </a:cubicBezTo>
                  <a:cubicBezTo>
                    <a:pt x="9613" y="887"/>
                    <a:pt x="9502" y="592"/>
                    <a:pt x="9243" y="370"/>
                  </a:cubicBezTo>
                  <a:cubicBezTo>
                    <a:pt x="9021" y="148"/>
                    <a:pt x="8689" y="0"/>
                    <a:pt x="82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37"/>
            <p:cNvSpPr/>
            <p:nvPr/>
          </p:nvSpPr>
          <p:spPr>
            <a:xfrm>
              <a:off x="6319825" y="3967450"/>
              <a:ext cx="358550" cy="155375"/>
            </a:xfrm>
            <a:custGeom>
              <a:avLst/>
              <a:gdLst/>
              <a:ahLst/>
              <a:cxnLst/>
              <a:rect l="l" t="t" r="r" b="b"/>
              <a:pathLst>
                <a:path w="14342" h="6215" extrusionOk="0">
                  <a:moveTo>
                    <a:pt x="12382" y="1"/>
                  </a:moveTo>
                  <a:cubicBezTo>
                    <a:pt x="12234" y="1"/>
                    <a:pt x="12075" y="14"/>
                    <a:pt x="11905" y="41"/>
                  </a:cubicBezTo>
                  <a:cubicBezTo>
                    <a:pt x="11905" y="41"/>
                    <a:pt x="7172" y="2111"/>
                    <a:pt x="3586" y="3516"/>
                  </a:cubicBezTo>
                  <a:cubicBezTo>
                    <a:pt x="0" y="4921"/>
                    <a:pt x="2034" y="6215"/>
                    <a:pt x="3438" y="6215"/>
                  </a:cubicBezTo>
                  <a:cubicBezTo>
                    <a:pt x="4880" y="6215"/>
                    <a:pt x="10389" y="4551"/>
                    <a:pt x="12422" y="3257"/>
                  </a:cubicBezTo>
                  <a:cubicBezTo>
                    <a:pt x="14341" y="2058"/>
                    <a:pt x="14259" y="1"/>
                    <a:pt x="123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37"/>
            <p:cNvSpPr/>
            <p:nvPr/>
          </p:nvSpPr>
          <p:spPr>
            <a:xfrm>
              <a:off x="6366950" y="3975850"/>
              <a:ext cx="291175" cy="139600"/>
            </a:xfrm>
            <a:custGeom>
              <a:avLst/>
              <a:gdLst/>
              <a:ahLst/>
              <a:cxnLst/>
              <a:rect l="l" t="t" r="r" b="b"/>
              <a:pathLst>
                <a:path w="11647" h="5584" extrusionOk="0">
                  <a:moveTo>
                    <a:pt x="10722" y="1"/>
                  </a:moveTo>
                  <a:cubicBezTo>
                    <a:pt x="10685" y="38"/>
                    <a:pt x="10648" y="38"/>
                    <a:pt x="10611" y="75"/>
                  </a:cubicBezTo>
                  <a:cubicBezTo>
                    <a:pt x="9724" y="629"/>
                    <a:pt x="8356" y="1221"/>
                    <a:pt x="6877" y="1738"/>
                  </a:cubicBezTo>
                  <a:cubicBezTo>
                    <a:pt x="5731" y="2145"/>
                    <a:pt x="4548" y="2515"/>
                    <a:pt x="3513" y="2773"/>
                  </a:cubicBezTo>
                  <a:cubicBezTo>
                    <a:pt x="2921" y="3032"/>
                    <a:pt x="2367" y="3254"/>
                    <a:pt x="1812" y="3476"/>
                  </a:cubicBezTo>
                  <a:cubicBezTo>
                    <a:pt x="1073" y="3772"/>
                    <a:pt x="629" y="4030"/>
                    <a:pt x="333" y="4252"/>
                  </a:cubicBezTo>
                  <a:cubicBezTo>
                    <a:pt x="75" y="4511"/>
                    <a:pt x="1" y="4696"/>
                    <a:pt x="1" y="4770"/>
                  </a:cubicBezTo>
                  <a:cubicBezTo>
                    <a:pt x="1" y="4881"/>
                    <a:pt x="38" y="4955"/>
                    <a:pt x="112" y="5029"/>
                  </a:cubicBezTo>
                  <a:cubicBezTo>
                    <a:pt x="185" y="5139"/>
                    <a:pt x="296" y="5213"/>
                    <a:pt x="444" y="5287"/>
                  </a:cubicBezTo>
                  <a:cubicBezTo>
                    <a:pt x="777" y="5472"/>
                    <a:pt x="1184" y="5583"/>
                    <a:pt x="1553" y="5583"/>
                  </a:cubicBezTo>
                  <a:lnTo>
                    <a:pt x="1590" y="5583"/>
                  </a:lnTo>
                  <a:cubicBezTo>
                    <a:pt x="1886" y="5583"/>
                    <a:pt x="2478" y="5472"/>
                    <a:pt x="3217" y="5287"/>
                  </a:cubicBezTo>
                  <a:cubicBezTo>
                    <a:pt x="3956" y="5139"/>
                    <a:pt x="4807" y="4881"/>
                    <a:pt x="5731" y="4585"/>
                  </a:cubicBezTo>
                  <a:cubicBezTo>
                    <a:pt x="7506" y="4030"/>
                    <a:pt x="9391" y="3291"/>
                    <a:pt x="10389" y="2662"/>
                  </a:cubicBezTo>
                  <a:cubicBezTo>
                    <a:pt x="11240" y="2108"/>
                    <a:pt x="11646" y="1405"/>
                    <a:pt x="11609" y="888"/>
                  </a:cubicBezTo>
                  <a:cubicBezTo>
                    <a:pt x="11609" y="629"/>
                    <a:pt x="11535" y="407"/>
                    <a:pt x="11351" y="259"/>
                  </a:cubicBezTo>
                  <a:cubicBezTo>
                    <a:pt x="11240" y="111"/>
                    <a:pt x="11018" y="38"/>
                    <a:pt x="107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37"/>
            <p:cNvSpPr/>
            <p:nvPr/>
          </p:nvSpPr>
          <p:spPr>
            <a:xfrm>
              <a:off x="6351250" y="3960150"/>
              <a:ext cx="321650" cy="170075"/>
            </a:xfrm>
            <a:custGeom>
              <a:avLst/>
              <a:gdLst/>
              <a:ahLst/>
              <a:cxnLst/>
              <a:rect l="l" t="t" r="r" b="b"/>
              <a:pathLst>
                <a:path w="12866" h="6803" extrusionOk="0">
                  <a:moveTo>
                    <a:pt x="11128" y="629"/>
                  </a:moveTo>
                  <a:cubicBezTo>
                    <a:pt x="11572" y="629"/>
                    <a:pt x="11831" y="739"/>
                    <a:pt x="11979" y="887"/>
                  </a:cubicBezTo>
                  <a:cubicBezTo>
                    <a:pt x="12163" y="1035"/>
                    <a:pt x="12237" y="1257"/>
                    <a:pt x="12237" y="1516"/>
                  </a:cubicBezTo>
                  <a:cubicBezTo>
                    <a:pt x="12274" y="2033"/>
                    <a:pt x="11868" y="2736"/>
                    <a:pt x="11017" y="3290"/>
                  </a:cubicBezTo>
                  <a:cubicBezTo>
                    <a:pt x="10019" y="3919"/>
                    <a:pt x="8134" y="4658"/>
                    <a:pt x="6359" y="5213"/>
                  </a:cubicBezTo>
                  <a:cubicBezTo>
                    <a:pt x="5435" y="5509"/>
                    <a:pt x="4584" y="5767"/>
                    <a:pt x="3845" y="5915"/>
                  </a:cubicBezTo>
                  <a:cubicBezTo>
                    <a:pt x="3106" y="6100"/>
                    <a:pt x="2477" y="6211"/>
                    <a:pt x="2181" y="6211"/>
                  </a:cubicBezTo>
                  <a:cubicBezTo>
                    <a:pt x="1849" y="6211"/>
                    <a:pt x="1405" y="6100"/>
                    <a:pt x="1072" y="5915"/>
                  </a:cubicBezTo>
                  <a:cubicBezTo>
                    <a:pt x="924" y="5841"/>
                    <a:pt x="813" y="5767"/>
                    <a:pt x="740" y="5657"/>
                  </a:cubicBezTo>
                  <a:cubicBezTo>
                    <a:pt x="666" y="5583"/>
                    <a:pt x="629" y="5509"/>
                    <a:pt x="629" y="5398"/>
                  </a:cubicBezTo>
                  <a:cubicBezTo>
                    <a:pt x="629" y="5324"/>
                    <a:pt x="703" y="5139"/>
                    <a:pt x="961" y="4880"/>
                  </a:cubicBezTo>
                  <a:cubicBezTo>
                    <a:pt x="1257" y="4658"/>
                    <a:pt x="1701" y="4400"/>
                    <a:pt x="2440" y="4104"/>
                  </a:cubicBezTo>
                  <a:cubicBezTo>
                    <a:pt x="5763" y="2802"/>
                    <a:pt x="10101" y="929"/>
                    <a:pt x="10721" y="661"/>
                  </a:cubicBezTo>
                  <a:lnTo>
                    <a:pt x="10721" y="661"/>
                  </a:lnTo>
                  <a:lnTo>
                    <a:pt x="10722" y="666"/>
                  </a:lnTo>
                  <a:cubicBezTo>
                    <a:pt x="10869" y="629"/>
                    <a:pt x="11017" y="629"/>
                    <a:pt x="11128" y="629"/>
                  </a:cubicBezTo>
                  <a:close/>
                  <a:moveTo>
                    <a:pt x="11128" y="0"/>
                  </a:moveTo>
                  <a:cubicBezTo>
                    <a:pt x="10980" y="0"/>
                    <a:pt x="10796" y="0"/>
                    <a:pt x="10611" y="37"/>
                  </a:cubicBezTo>
                  <a:lnTo>
                    <a:pt x="10537" y="74"/>
                  </a:lnTo>
                  <a:cubicBezTo>
                    <a:pt x="10537" y="74"/>
                    <a:pt x="10241" y="185"/>
                    <a:pt x="9723" y="407"/>
                  </a:cubicBezTo>
                  <a:cubicBezTo>
                    <a:pt x="8245" y="1035"/>
                    <a:pt x="4880" y="2477"/>
                    <a:pt x="2218" y="3512"/>
                  </a:cubicBezTo>
                  <a:cubicBezTo>
                    <a:pt x="1442" y="3808"/>
                    <a:pt x="924" y="4104"/>
                    <a:pt x="555" y="4437"/>
                  </a:cubicBezTo>
                  <a:cubicBezTo>
                    <a:pt x="222" y="4732"/>
                    <a:pt x="0" y="5065"/>
                    <a:pt x="0" y="5398"/>
                  </a:cubicBezTo>
                  <a:cubicBezTo>
                    <a:pt x="0" y="5657"/>
                    <a:pt x="111" y="5878"/>
                    <a:pt x="259" y="6063"/>
                  </a:cubicBezTo>
                  <a:cubicBezTo>
                    <a:pt x="481" y="6322"/>
                    <a:pt x="777" y="6507"/>
                    <a:pt x="1146" y="6618"/>
                  </a:cubicBezTo>
                  <a:cubicBezTo>
                    <a:pt x="1479" y="6729"/>
                    <a:pt x="1849" y="6803"/>
                    <a:pt x="2181" y="6803"/>
                  </a:cubicBezTo>
                  <a:cubicBezTo>
                    <a:pt x="2588" y="6803"/>
                    <a:pt x="3217" y="6692"/>
                    <a:pt x="3956" y="6507"/>
                  </a:cubicBezTo>
                  <a:cubicBezTo>
                    <a:pt x="5102" y="6248"/>
                    <a:pt x="6544" y="5841"/>
                    <a:pt x="7912" y="5324"/>
                  </a:cubicBezTo>
                  <a:cubicBezTo>
                    <a:pt x="9243" y="4843"/>
                    <a:pt x="10537" y="4326"/>
                    <a:pt x="11350" y="3808"/>
                  </a:cubicBezTo>
                  <a:cubicBezTo>
                    <a:pt x="12348" y="3180"/>
                    <a:pt x="12866" y="2329"/>
                    <a:pt x="12866" y="1516"/>
                  </a:cubicBezTo>
                  <a:cubicBezTo>
                    <a:pt x="12866" y="1109"/>
                    <a:pt x="12718" y="703"/>
                    <a:pt x="12422" y="444"/>
                  </a:cubicBezTo>
                  <a:cubicBezTo>
                    <a:pt x="12090" y="148"/>
                    <a:pt x="11683" y="0"/>
                    <a:pt x="111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37"/>
            <p:cNvSpPr/>
            <p:nvPr/>
          </p:nvSpPr>
          <p:spPr>
            <a:xfrm>
              <a:off x="6287475" y="3882150"/>
              <a:ext cx="392175" cy="169525"/>
            </a:xfrm>
            <a:custGeom>
              <a:avLst/>
              <a:gdLst/>
              <a:ahLst/>
              <a:cxnLst/>
              <a:rect l="l" t="t" r="r" b="b"/>
              <a:pathLst>
                <a:path w="15687" h="6781" extrusionOk="0">
                  <a:moveTo>
                    <a:pt x="13608" y="0"/>
                  </a:moveTo>
                  <a:cubicBezTo>
                    <a:pt x="13436" y="0"/>
                    <a:pt x="13251" y="17"/>
                    <a:pt x="13051" y="51"/>
                  </a:cubicBezTo>
                  <a:cubicBezTo>
                    <a:pt x="13051" y="51"/>
                    <a:pt x="7875" y="2307"/>
                    <a:pt x="3919" y="3823"/>
                  </a:cubicBezTo>
                  <a:cubicBezTo>
                    <a:pt x="0" y="5375"/>
                    <a:pt x="2255" y="6780"/>
                    <a:pt x="3808" y="6780"/>
                  </a:cubicBezTo>
                  <a:cubicBezTo>
                    <a:pt x="5324" y="6780"/>
                    <a:pt x="11387" y="4969"/>
                    <a:pt x="13642" y="3564"/>
                  </a:cubicBezTo>
                  <a:cubicBezTo>
                    <a:pt x="15687" y="2269"/>
                    <a:pt x="15627" y="0"/>
                    <a:pt x="136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37"/>
            <p:cNvSpPr/>
            <p:nvPr/>
          </p:nvSpPr>
          <p:spPr>
            <a:xfrm>
              <a:off x="6338300" y="3891750"/>
              <a:ext cx="320750" cy="152525"/>
            </a:xfrm>
            <a:custGeom>
              <a:avLst/>
              <a:gdLst/>
              <a:ahLst/>
              <a:cxnLst/>
              <a:rect l="l" t="t" r="r" b="b"/>
              <a:pathLst>
                <a:path w="12830" h="6101" extrusionOk="0">
                  <a:moveTo>
                    <a:pt x="12090" y="0"/>
                  </a:moveTo>
                  <a:cubicBezTo>
                    <a:pt x="12053" y="0"/>
                    <a:pt x="12016" y="37"/>
                    <a:pt x="12016" y="37"/>
                  </a:cubicBezTo>
                  <a:cubicBezTo>
                    <a:pt x="10278" y="1109"/>
                    <a:pt x="6286" y="2440"/>
                    <a:pt x="3845" y="2995"/>
                  </a:cubicBezTo>
                  <a:cubicBezTo>
                    <a:pt x="3217" y="3254"/>
                    <a:pt x="2625" y="3512"/>
                    <a:pt x="2034" y="3734"/>
                  </a:cubicBezTo>
                  <a:cubicBezTo>
                    <a:pt x="1221" y="4067"/>
                    <a:pt x="703" y="4363"/>
                    <a:pt x="407" y="4622"/>
                  </a:cubicBezTo>
                  <a:cubicBezTo>
                    <a:pt x="74" y="4880"/>
                    <a:pt x="1" y="5065"/>
                    <a:pt x="1" y="5213"/>
                  </a:cubicBezTo>
                  <a:cubicBezTo>
                    <a:pt x="1" y="5287"/>
                    <a:pt x="38" y="5398"/>
                    <a:pt x="148" y="5509"/>
                  </a:cubicBezTo>
                  <a:cubicBezTo>
                    <a:pt x="222" y="5583"/>
                    <a:pt x="370" y="5694"/>
                    <a:pt x="555" y="5805"/>
                  </a:cubicBezTo>
                  <a:cubicBezTo>
                    <a:pt x="888" y="5989"/>
                    <a:pt x="1368" y="6100"/>
                    <a:pt x="1738" y="6100"/>
                  </a:cubicBezTo>
                  <a:lnTo>
                    <a:pt x="1775" y="6100"/>
                  </a:lnTo>
                  <a:cubicBezTo>
                    <a:pt x="2108" y="6100"/>
                    <a:pt x="2773" y="5989"/>
                    <a:pt x="3550" y="5805"/>
                  </a:cubicBezTo>
                  <a:cubicBezTo>
                    <a:pt x="4363" y="5620"/>
                    <a:pt x="5324" y="5324"/>
                    <a:pt x="6323" y="5028"/>
                  </a:cubicBezTo>
                  <a:cubicBezTo>
                    <a:pt x="8282" y="4400"/>
                    <a:pt x="10352" y="3586"/>
                    <a:pt x="11424" y="2921"/>
                  </a:cubicBezTo>
                  <a:cubicBezTo>
                    <a:pt x="12386" y="2329"/>
                    <a:pt x="12829" y="1516"/>
                    <a:pt x="12792" y="925"/>
                  </a:cubicBezTo>
                  <a:cubicBezTo>
                    <a:pt x="12792" y="629"/>
                    <a:pt x="12718" y="407"/>
                    <a:pt x="12534" y="222"/>
                  </a:cubicBezTo>
                  <a:cubicBezTo>
                    <a:pt x="12423" y="111"/>
                    <a:pt x="12275" y="37"/>
                    <a:pt x="120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37"/>
            <p:cNvSpPr/>
            <p:nvPr/>
          </p:nvSpPr>
          <p:spPr>
            <a:xfrm>
              <a:off x="6323525" y="3874175"/>
              <a:ext cx="350300" cy="184875"/>
            </a:xfrm>
            <a:custGeom>
              <a:avLst/>
              <a:gdLst/>
              <a:ahLst/>
              <a:cxnLst/>
              <a:rect l="l" t="t" r="r" b="b"/>
              <a:pathLst>
                <a:path w="14012" h="7395" extrusionOk="0">
                  <a:moveTo>
                    <a:pt x="12163" y="629"/>
                  </a:moveTo>
                  <a:cubicBezTo>
                    <a:pt x="12607" y="629"/>
                    <a:pt x="12903" y="740"/>
                    <a:pt x="13125" y="925"/>
                  </a:cubicBezTo>
                  <a:cubicBezTo>
                    <a:pt x="13309" y="1110"/>
                    <a:pt x="13383" y="1332"/>
                    <a:pt x="13383" y="1628"/>
                  </a:cubicBezTo>
                  <a:cubicBezTo>
                    <a:pt x="13420" y="2219"/>
                    <a:pt x="12977" y="3032"/>
                    <a:pt x="12015" y="3624"/>
                  </a:cubicBezTo>
                  <a:cubicBezTo>
                    <a:pt x="10943" y="4289"/>
                    <a:pt x="8873" y="5103"/>
                    <a:pt x="6914" y="5731"/>
                  </a:cubicBezTo>
                  <a:cubicBezTo>
                    <a:pt x="5915" y="6027"/>
                    <a:pt x="4954" y="6323"/>
                    <a:pt x="4141" y="6508"/>
                  </a:cubicBezTo>
                  <a:cubicBezTo>
                    <a:pt x="3364" y="6692"/>
                    <a:pt x="2699" y="6803"/>
                    <a:pt x="2366" y="6803"/>
                  </a:cubicBezTo>
                  <a:cubicBezTo>
                    <a:pt x="1959" y="6803"/>
                    <a:pt x="1479" y="6692"/>
                    <a:pt x="1146" y="6508"/>
                  </a:cubicBezTo>
                  <a:cubicBezTo>
                    <a:pt x="961" y="6397"/>
                    <a:pt x="813" y="6286"/>
                    <a:pt x="739" y="6212"/>
                  </a:cubicBezTo>
                  <a:cubicBezTo>
                    <a:pt x="629" y="6101"/>
                    <a:pt x="592" y="5990"/>
                    <a:pt x="592" y="5916"/>
                  </a:cubicBezTo>
                  <a:cubicBezTo>
                    <a:pt x="592" y="5768"/>
                    <a:pt x="665" y="5583"/>
                    <a:pt x="998" y="5325"/>
                  </a:cubicBezTo>
                  <a:cubicBezTo>
                    <a:pt x="1294" y="5066"/>
                    <a:pt x="1812" y="4770"/>
                    <a:pt x="2625" y="4437"/>
                  </a:cubicBezTo>
                  <a:cubicBezTo>
                    <a:pt x="6268" y="2994"/>
                    <a:pt x="11030" y="943"/>
                    <a:pt x="11682" y="662"/>
                  </a:cubicBezTo>
                  <a:lnTo>
                    <a:pt x="11682" y="662"/>
                  </a:lnTo>
                  <a:lnTo>
                    <a:pt x="11683" y="666"/>
                  </a:lnTo>
                  <a:cubicBezTo>
                    <a:pt x="11831" y="629"/>
                    <a:pt x="12015" y="629"/>
                    <a:pt x="12163" y="629"/>
                  </a:cubicBezTo>
                  <a:close/>
                  <a:moveTo>
                    <a:pt x="12163" y="1"/>
                  </a:moveTo>
                  <a:cubicBezTo>
                    <a:pt x="11978" y="1"/>
                    <a:pt x="11794" y="38"/>
                    <a:pt x="11572" y="75"/>
                  </a:cubicBezTo>
                  <a:lnTo>
                    <a:pt x="11498" y="75"/>
                  </a:lnTo>
                  <a:cubicBezTo>
                    <a:pt x="11498" y="75"/>
                    <a:pt x="11165" y="223"/>
                    <a:pt x="10611" y="444"/>
                  </a:cubicBezTo>
                  <a:cubicBezTo>
                    <a:pt x="8984" y="1147"/>
                    <a:pt x="5324" y="2700"/>
                    <a:pt x="2366" y="3883"/>
                  </a:cubicBezTo>
                  <a:cubicBezTo>
                    <a:pt x="1553" y="4178"/>
                    <a:pt x="961" y="4511"/>
                    <a:pt x="592" y="4844"/>
                  </a:cubicBezTo>
                  <a:cubicBezTo>
                    <a:pt x="222" y="5177"/>
                    <a:pt x="0" y="5546"/>
                    <a:pt x="0" y="5916"/>
                  </a:cubicBezTo>
                  <a:cubicBezTo>
                    <a:pt x="0" y="6175"/>
                    <a:pt x="111" y="6397"/>
                    <a:pt x="259" y="6582"/>
                  </a:cubicBezTo>
                  <a:cubicBezTo>
                    <a:pt x="481" y="6877"/>
                    <a:pt x="813" y="7062"/>
                    <a:pt x="1183" y="7210"/>
                  </a:cubicBezTo>
                  <a:cubicBezTo>
                    <a:pt x="1553" y="7321"/>
                    <a:pt x="1959" y="7395"/>
                    <a:pt x="2366" y="7395"/>
                  </a:cubicBezTo>
                  <a:cubicBezTo>
                    <a:pt x="2810" y="7395"/>
                    <a:pt x="3475" y="7284"/>
                    <a:pt x="4289" y="7099"/>
                  </a:cubicBezTo>
                  <a:cubicBezTo>
                    <a:pt x="5546" y="6803"/>
                    <a:pt x="7098" y="6323"/>
                    <a:pt x="8614" y="5805"/>
                  </a:cubicBezTo>
                  <a:cubicBezTo>
                    <a:pt x="10093" y="5288"/>
                    <a:pt x="11461" y="4696"/>
                    <a:pt x="12348" y="4142"/>
                  </a:cubicBezTo>
                  <a:cubicBezTo>
                    <a:pt x="13420" y="3439"/>
                    <a:pt x="14012" y="2515"/>
                    <a:pt x="14012" y="1628"/>
                  </a:cubicBezTo>
                  <a:cubicBezTo>
                    <a:pt x="14012" y="1184"/>
                    <a:pt x="13864" y="777"/>
                    <a:pt x="13531" y="481"/>
                  </a:cubicBezTo>
                  <a:cubicBezTo>
                    <a:pt x="13199" y="186"/>
                    <a:pt x="12718" y="1"/>
                    <a:pt x="121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37"/>
            <p:cNvSpPr/>
            <p:nvPr/>
          </p:nvSpPr>
          <p:spPr>
            <a:xfrm>
              <a:off x="6297625" y="3803775"/>
              <a:ext cx="392475" cy="169325"/>
            </a:xfrm>
            <a:custGeom>
              <a:avLst/>
              <a:gdLst/>
              <a:ahLst/>
              <a:cxnLst/>
              <a:rect l="l" t="t" r="r" b="b"/>
              <a:pathLst>
                <a:path w="15699" h="6773" extrusionOk="0">
                  <a:moveTo>
                    <a:pt x="13576" y="0"/>
                  </a:moveTo>
                  <a:cubicBezTo>
                    <a:pt x="13413" y="0"/>
                    <a:pt x="13239" y="14"/>
                    <a:pt x="13051" y="44"/>
                  </a:cubicBezTo>
                  <a:cubicBezTo>
                    <a:pt x="13051" y="44"/>
                    <a:pt x="7876" y="2299"/>
                    <a:pt x="3957" y="3852"/>
                  </a:cubicBezTo>
                  <a:cubicBezTo>
                    <a:pt x="1" y="5368"/>
                    <a:pt x="2256" y="6773"/>
                    <a:pt x="3809" y="6773"/>
                  </a:cubicBezTo>
                  <a:cubicBezTo>
                    <a:pt x="5362" y="6773"/>
                    <a:pt x="11388" y="4961"/>
                    <a:pt x="13643" y="3556"/>
                  </a:cubicBezTo>
                  <a:cubicBezTo>
                    <a:pt x="15699" y="2254"/>
                    <a:pt x="15627" y="0"/>
                    <a:pt x="135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37"/>
            <p:cNvSpPr/>
            <p:nvPr/>
          </p:nvSpPr>
          <p:spPr>
            <a:xfrm>
              <a:off x="6341075" y="3803950"/>
              <a:ext cx="335525" cy="169150"/>
            </a:xfrm>
            <a:custGeom>
              <a:avLst/>
              <a:gdLst/>
              <a:ahLst/>
              <a:cxnLst/>
              <a:rect l="l" t="t" r="r" b="b"/>
              <a:pathLst>
                <a:path w="13421" h="6766" extrusionOk="0">
                  <a:moveTo>
                    <a:pt x="11868" y="0"/>
                  </a:moveTo>
                  <a:cubicBezTo>
                    <a:pt x="11683" y="0"/>
                    <a:pt x="11535" y="0"/>
                    <a:pt x="11313" y="37"/>
                  </a:cubicBezTo>
                  <a:cubicBezTo>
                    <a:pt x="11313" y="37"/>
                    <a:pt x="6138" y="2292"/>
                    <a:pt x="2219" y="3845"/>
                  </a:cubicBezTo>
                  <a:cubicBezTo>
                    <a:pt x="592" y="4473"/>
                    <a:pt x="0" y="5065"/>
                    <a:pt x="0" y="5583"/>
                  </a:cubicBezTo>
                  <a:cubicBezTo>
                    <a:pt x="0" y="6285"/>
                    <a:pt x="1147" y="6766"/>
                    <a:pt x="2071" y="6766"/>
                  </a:cubicBezTo>
                  <a:cubicBezTo>
                    <a:pt x="3624" y="6766"/>
                    <a:pt x="9650" y="4954"/>
                    <a:pt x="11905" y="3549"/>
                  </a:cubicBezTo>
                  <a:cubicBezTo>
                    <a:pt x="11905" y="3549"/>
                    <a:pt x="11942" y="3512"/>
                    <a:pt x="11979" y="3512"/>
                  </a:cubicBezTo>
                  <a:cubicBezTo>
                    <a:pt x="12164" y="3364"/>
                    <a:pt x="12349" y="3216"/>
                    <a:pt x="12533" y="3069"/>
                  </a:cubicBezTo>
                  <a:cubicBezTo>
                    <a:pt x="13125" y="2514"/>
                    <a:pt x="13421" y="1886"/>
                    <a:pt x="13421" y="1331"/>
                  </a:cubicBezTo>
                  <a:cubicBezTo>
                    <a:pt x="13421" y="592"/>
                    <a:pt x="12903" y="0"/>
                    <a:pt x="118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37"/>
            <p:cNvSpPr/>
            <p:nvPr/>
          </p:nvSpPr>
          <p:spPr>
            <a:xfrm>
              <a:off x="6333675" y="3795625"/>
              <a:ext cx="350325" cy="185800"/>
            </a:xfrm>
            <a:custGeom>
              <a:avLst/>
              <a:gdLst/>
              <a:ahLst/>
              <a:cxnLst/>
              <a:rect l="l" t="t" r="r" b="b"/>
              <a:pathLst>
                <a:path w="14013" h="7432" extrusionOk="0">
                  <a:moveTo>
                    <a:pt x="12164" y="629"/>
                  </a:moveTo>
                  <a:cubicBezTo>
                    <a:pt x="12608" y="629"/>
                    <a:pt x="12903" y="777"/>
                    <a:pt x="13125" y="925"/>
                  </a:cubicBezTo>
                  <a:cubicBezTo>
                    <a:pt x="13310" y="1109"/>
                    <a:pt x="13384" y="1331"/>
                    <a:pt x="13421" y="1664"/>
                  </a:cubicBezTo>
                  <a:cubicBezTo>
                    <a:pt x="13421" y="2219"/>
                    <a:pt x="12977" y="3032"/>
                    <a:pt x="12016" y="3623"/>
                  </a:cubicBezTo>
                  <a:cubicBezTo>
                    <a:pt x="10944" y="4289"/>
                    <a:pt x="8874" y="5102"/>
                    <a:pt x="6914" y="5731"/>
                  </a:cubicBezTo>
                  <a:cubicBezTo>
                    <a:pt x="5916" y="6027"/>
                    <a:pt x="4955" y="6322"/>
                    <a:pt x="4141" y="6507"/>
                  </a:cubicBezTo>
                  <a:cubicBezTo>
                    <a:pt x="3365" y="6692"/>
                    <a:pt x="2700" y="6803"/>
                    <a:pt x="2367" y="6803"/>
                  </a:cubicBezTo>
                  <a:cubicBezTo>
                    <a:pt x="1960" y="6803"/>
                    <a:pt x="1480" y="6692"/>
                    <a:pt x="1147" y="6507"/>
                  </a:cubicBezTo>
                  <a:cubicBezTo>
                    <a:pt x="962" y="6433"/>
                    <a:pt x="814" y="6322"/>
                    <a:pt x="740" y="6211"/>
                  </a:cubicBezTo>
                  <a:cubicBezTo>
                    <a:pt x="629" y="6100"/>
                    <a:pt x="592" y="6027"/>
                    <a:pt x="592" y="5916"/>
                  </a:cubicBezTo>
                  <a:cubicBezTo>
                    <a:pt x="592" y="5805"/>
                    <a:pt x="666" y="5583"/>
                    <a:pt x="999" y="5324"/>
                  </a:cubicBezTo>
                  <a:cubicBezTo>
                    <a:pt x="1295" y="5065"/>
                    <a:pt x="1812" y="4770"/>
                    <a:pt x="2626" y="4437"/>
                  </a:cubicBezTo>
                  <a:cubicBezTo>
                    <a:pt x="6544" y="2884"/>
                    <a:pt x="11757" y="666"/>
                    <a:pt x="11757" y="666"/>
                  </a:cubicBezTo>
                  <a:lnTo>
                    <a:pt x="11751" y="654"/>
                  </a:lnTo>
                  <a:lnTo>
                    <a:pt x="11751" y="654"/>
                  </a:lnTo>
                  <a:cubicBezTo>
                    <a:pt x="11905" y="629"/>
                    <a:pt x="12035" y="629"/>
                    <a:pt x="12164" y="629"/>
                  </a:cubicBezTo>
                  <a:close/>
                  <a:moveTo>
                    <a:pt x="12164" y="0"/>
                  </a:moveTo>
                  <a:cubicBezTo>
                    <a:pt x="11979" y="0"/>
                    <a:pt x="11794" y="37"/>
                    <a:pt x="11572" y="74"/>
                  </a:cubicBezTo>
                  <a:lnTo>
                    <a:pt x="11499" y="74"/>
                  </a:lnTo>
                  <a:cubicBezTo>
                    <a:pt x="11499" y="74"/>
                    <a:pt x="11166" y="222"/>
                    <a:pt x="10648" y="481"/>
                  </a:cubicBezTo>
                  <a:cubicBezTo>
                    <a:pt x="8985" y="1183"/>
                    <a:pt x="5324" y="2736"/>
                    <a:pt x="2367" y="3882"/>
                  </a:cubicBezTo>
                  <a:cubicBezTo>
                    <a:pt x="1553" y="4215"/>
                    <a:pt x="962" y="4511"/>
                    <a:pt x="592" y="4843"/>
                  </a:cubicBezTo>
                  <a:cubicBezTo>
                    <a:pt x="223" y="5176"/>
                    <a:pt x="1" y="5546"/>
                    <a:pt x="1" y="5916"/>
                  </a:cubicBezTo>
                  <a:cubicBezTo>
                    <a:pt x="1" y="6174"/>
                    <a:pt x="112" y="6433"/>
                    <a:pt x="259" y="6618"/>
                  </a:cubicBezTo>
                  <a:cubicBezTo>
                    <a:pt x="481" y="6877"/>
                    <a:pt x="851" y="7062"/>
                    <a:pt x="1184" y="7210"/>
                  </a:cubicBezTo>
                  <a:cubicBezTo>
                    <a:pt x="1553" y="7357"/>
                    <a:pt x="1960" y="7431"/>
                    <a:pt x="2367" y="7431"/>
                  </a:cubicBezTo>
                  <a:cubicBezTo>
                    <a:pt x="2810" y="7431"/>
                    <a:pt x="3476" y="7284"/>
                    <a:pt x="4289" y="7099"/>
                  </a:cubicBezTo>
                  <a:cubicBezTo>
                    <a:pt x="5546" y="6803"/>
                    <a:pt x="7099" y="6359"/>
                    <a:pt x="8615" y="5805"/>
                  </a:cubicBezTo>
                  <a:cubicBezTo>
                    <a:pt x="10094" y="5287"/>
                    <a:pt x="11462" y="4696"/>
                    <a:pt x="12349" y="4141"/>
                  </a:cubicBezTo>
                  <a:cubicBezTo>
                    <a:pt x="13458" y="3476"/>
                    <a:pt x="14013" y="2514"/>
                    <a:pt x="14013" y="1664"/>
                  </a:cubicBezTo>
                  <a:cubicBezTo>
                    <a:pt x="14013" y="1220"/>
                    <a:pt x="13865" y="777"/>
                    <a:pt x="13532" y="481"/>
                  </a:cubicBezTo>
                  <a:cubicBezTo>
                    <a:pt x="13199" y="185"/>
                    <a:pt x="12719" y="0"/>
                    <a:pt x="121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37"/>
            <p:cNvSpPr/>
            <p:nvPr/>
          </p:nvSpPr>
          <p:spPr>
            <a:xfrm>
              <a:off x="4942650" y="1866675"/>
              <a:ext cx="849425" cy="1047800"/>
            </a:xfrm>
            <a:custGeom>
              <a:avLst/>
              <a:gdLst/>
              <a:ahLst/>
              <a:cxnLst/>
              <a:rect l="l" t="t" r="r" b="b"/>
              <a:pathLst>
                <a:path w="33977" h="41912" extrusionOk="0">
                  <a:moveTo>
                    <a:pt x="14309" y="0"/>
                  </a:moveTo>
                  <a:cubicBezTo>
                    <a:pt x="14309" y="0"/>
                    <a:pt x="4216" y="6470"/>
                    <a:pt x="2108" y="8984"/>
                  </a:cubicBezTo>
                  <a:cubicBezTo>
                    <a:pt x="1" y="11535"/>
                    <a:pt x="962" y="16859"/>
                    <a:pt x="1110" y="18560"/>
                  </a:cubicBezTo>
                  <a:cubicBezTo>
                    <a:pt x="1258" y="20223"/>
                    <a:pt x="1406" y="31462"/>
                    <a:pt x="2367" y="33274"/>
                  </a:cubicBezTo>
                  <a:cubicBezTo>
                    <a:pt x="3333" y="35063"/>
                    <a:pt x="6205" y="41911"/>
                    <a:pt x="15275" y="41911"/>
                  </a:cubicBezTo>
                  <a:cubicBezTo>
                    <a:pt x="15575" y="41911"/>
                    <a:pt x="15881" y="41904"/>
                    <a:pt x="16194" y="41888"/>
                  </a:cubicBezTo>
                  <a:cubicBezTo>
                    <a:pt x="23255" y="41592"/>
                    <a:pt x="26805" y="35825"/>
                    <a:pt x="28210" y="32165"/>
                  </a:cubicBezTo>
                  <a:cubicBezTo>
                    <a:pt x="29614" y="28505"/>
                    <a:pt x="29910" y="24290"/>
                    <a:pt x="29910" y="24290"/>
                  </a:cubicBezTo>
                  <a:cubicBezTo>
                    <a:pt x="29910" y="24290"/>
                    <a:pt x="33977" y="23588"/>
                    <a:pt x="33977" y="20223"/>
                  </a:cubicBezTo>
                  <a:cubicBezTo>
                    <a:pt x="33977" y="17022"/>
                    <a:pt x="33173" y="13318"/>
                    <a:pt x="31439" y="13318"/>
                  </a:cubicBezTo>
                  <a:cubicBezTo>
                    <a:pt x="31351" y="13318"/>
                    <a:pt x="31260" y="13327"/>
                    <a:pt x="31167" y="13347"/>
                  </a:cubicBezTo>
                  <a:cubicBezTo>
                    <a:pt x="30206" y="13569"/>
                    <a:pt x="28912" y="15750"/>
                    <a:pt x="28912" y="15750"/>
                  </a:cubicBezTo>
                  <a:cubicBezTo>
                    <a:pt x="28912" y="15750"/>
                    <a:pt x="23588" y="12238"/>
                    <a:pt x="19078" y="7025"/>
                  </a:cubicBezTo>
                  <a:cubicBezTo>
                    <a:pt x="14604" y="1812"/>
                    <a:pt x="14309" y="0"/>
                    <a:pt x="143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37"/>
            <p:cNvSpPr/>
            <p:nvPr/>
          </p:nvSpPr>
          <p:spPr>
            <a:xfrm>
              <a:off x="4970400" y="1866675"/>
              <a:ext cx="695050" cy="401125"/>
            </a:xfrm>
            <a:custGeom>
              <a:avLst/>
              <a:gdLst/>
              <a:ahLst/>
              <a:cxnLst/>
              <a:rect l="l" t="t" r="r" b="b"/>
              <a:pathLst>
                <a:path w="27802" h="16045" extrusionOk="0">
                  <a:moveTo>
                    <a:pt x="13199" y="0"/>
                  </a:moveTo>
                  <a:cubicBezTo>
                    <a:pt x="13199" y="0"/>
                    <a:pt x="3106" y="6470"/>
                    <a:pt x="998" y="8984"/>
                  </a:cubicBezTo>
                  <a:cubicBezTo>
                    <a:pt x="518" y="9576"/>
                    <a:pt x="185" y="10278"/>
                    <a:pt x="0" y="11055"/>
                  </a:cubicBezTo>
                  <a:lnTo>
                    <a:pt x="12570" y="5842"/>
                  </a:lnTo>
                  <a:cubicBezTo>
                    <a:pt x="12570" y="5842"/>
                    <a:pt x="20307" y="16045"/>
                    <a:pt x="26183" y="16045"/>
                  </a:cubicBezTo>
                  <a:cubicBezTo>
                    <a:pt x="26742" y="16045"/>
                    <a:pt x="27285" y="15952"/>
                    <a:pt x="27802" y="15750"/>
                  </a:cubicBezTo>
                  <a:cubicBezTo>
                    <a:pt x="27802" y="15750"/>
                    <a:pt x="22478" y="12238"/>
                    <a:pt x="17968" y="7025"/>
                  </a:cubicBezTo>
                  <a:cubicBezTo>
                    <a:pt x="13494" y="1812"/>
                    <a:pt x="13199" y="0"/>
                    <a:pt x="131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1955;p37"/>
            <p:cNvSpPr/>
            <p:nvPr/>
          </p:nvSpPr>
          <p:spPr>
            <a:xfrm>
              <a:off x="4968550" y="2285850"/>
              <a:ext cx="823525" cy="628625"/>
            </a:xfrm>
            <a:custGeom>
              <a:avLst/>
              <a:gdLst/>
              <a:ahLst/>
              <a:cxnLst/>
              <a:rect l="l" t="t" r="r" b="b"/>
              <a:pathLst>
                <a:path w="32941" h="25145" extrusionOk="0">
                  <a:moveTo>
                    <a:pt x="3235" y="0"/>
                  </a:moveTo>
                  <a:cubicBezTo>
                    <a:pt x="3026" y="0"/>
                    <a:pt x="2810" y="6"/>
                    <a:pt x="2588" y="18"/>
                  </a:cubicBezTo>
                  <a:cubicBezTo>
                    <a:pt x="1479" y="92"/>
                    <a:pt x="666" y="536"/>
                    <a:pt x="0" y="1090"/>
                  </a:cubicBezTo>
                  <a:cubicBezTo>
                    <a:pt x="37" y="1349"/>
                    <a:pt x="74" y="1608"/>
                    <a:pt x="74" y="1793"/>
                  </a:cubicBezTo>
                  <a:cubicBezTo>
                    <a:pt x="222" y="3456"/>
                    <a:pt x="370" y="14695"/>
                    <a:pt x="1331" y="16507"/>
                  </a:cubicBezTo>
                  <a:cubicBezTo>
                    <a:pt x="2297" y="18296"/>
                    <a:pt x="5169" y="25144"/>
                    <a:pt x="14239" y="25144"/>
                  </a:cubicBezTo>
                  <a:cubicBezTo>
                    <a:pt x="14539" y="25144"/>
                    <a:pt x="14845" y="25137"/>
                    <a:pt x="15158" y="25121"/>
                  </a:cubicBezTo>
                  <a:cubicBezTo>
                    <a:pt x="22219" y="24825"/>
                    <a:pt x="25769" y="19058"/>
                    <a:pt x="27174" y="15398"/>
                  </a:cubicBezTo>
                  <a:cubicBezTo>
                    <a:pt x="28578" y="11738"/>
                    <a:pt x="28874" y="7523"/>
                    <a:pt x="28874" y="7523"/>
                  </a:cubicBezTo>
                  <a:cubicBezTo>
                    <a:pt x="28874" y="7523"/>
                    <a:pt x="32941" y="6821"/>
                    <a:pt x="32941" y="3456"/>
                  </a:cubicBezTo>
                  <a:cubicBezTo>
                    <a:pt x="32941" y="2791"/>
                    <a:pt x="32904" y="2088"/>
                    <a:pt x="32830" y="1386"/>
                  </a:cubicBezTo>
                  <a:cubicBezTo>
                    <a:pt x="32719" y="2458"/>
                    <a:pt x="32497" y="3641"/>
                    <a:pt x="32054" y="4602"/>
                  </a:cubicBezTo>
                  <a:cubicBezTo>
                    <a:pt x="31225" y="6421"/>
                    <a:pt x="29447" y="6673"/>
                    <a:pt x="28528" y="6673"/>
                  </a:cubicBezTo>
                  <a:cubicBezTo>
                    <a:pt x="28176" y="6673"/>
                    <a:pt x="27950" y="6636"/>
                    <a:pt x="27950" y="6636"/>
                  </a:cubicBezTo>
                  <a:cubicBezTo>
                    <a:pt x="27950" y="6636"/>
                    <a:pt x="26101" y="16248"/>
                    <a:pt x="23587" y="19206"/>
                  </a:cubicBezTo>
                  <a:cubicBezTo>
                    <a:pt x="21937" y="21148"/>
                    <a:pt x="18421" y="22899"/>
                    <a:pt x="14265" y="22899"/>
                  </a:cubicBezTo>
                  <a:cubicBezTo>
                    <a:pt x="12091" y="22899"/>
                    <a:pt x="9743" y="22420"/>
                    <a:pt x="7394" y="21239"/>
                  </a:cubicBezTo>
                  <a:cubicBezTo>
                    <a:pt x="555" y="17838"/>
                    <a:pt x="1479" y="9409"/>
                    <a:pt x="1479" y="9409"/>
                  </a:cubicBezTo>
                  <a:cubicBezTo>
                    <a:pt x="1479" y="9409"/>
                    <a:pt x="5583" y="9409"/>
                    <a:pt x="7172" y="5527"/>
                  </a:cubicBezTo>
                  <a:cubicBezTo>
                    <a:pt x="8677" y="1853"/>
                    <a:pt x="6936" y="0"/>
                    <a:pt x="32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1956;p37"/>
            <p:cNvSpPr/>
            <p:nvPr/>
          </p:nvSpPr>
          <p:spPr>
            <a:xfrm>
              <a:off x="4968550" y="2286300"/>
              <a:ext cx="823525" cy="628525"/>
            </a:xfrm>
            <a:custGeom>
              <a:avLst/>
              <a:gdLst/>
              <a:ahLst/>
              <a:cxnLst/>
              <a:rect l="l" t="t" r="r" b="b"/>
              <a:pathLst>
                <a:path w="32941" h="25141" extrusionOk="0">
                  <a:moveTo>
                    <a:pt x="2588" y="0"/>
                  </a:moveTo>
                  <a:cubicBezTo>
                    <a:pt x="1479" y="74"/>
                    <a:pt x="666" y="518"/>
                    <a:pt x="0" y="1072"/>
                  </a:cubicBezTo>
                  <a:cubicBezTo>
                    <a:pt x="37" y="1331"/>
                    <a:pt x="74" y="1553"/>
                    <a:pt x="74" y="1775"/>
                  </a:cubicBezTo>
                  <a:cubicBezTo>
                    <a:pt x="222" y="3401"/>
                    <a:pt x="370" y="14197"/>
                    <a:pt x="1294" y="16378"/>
                  </a:cubicBezTo>
                  <a:cubicBezTo>
                    <a:pt x="1294" y="16415"/>
                    <a:pt x="1331" y="16452"/>
                    <a:pt x="1331" y="16489"/>
                  </a:cubicBezTo>
                  <a:cubicBezTo>
                    <a:pt x="1405" y="16637"/>
                    <a:pt x="1479" y="16785"/>
                    <a:pt x="1590" y="16970"/>
                  </a:cubicBezTo>
                  <a:cubicBezTo>
                    <a:pt x="1664" y="17155"/>
                    <a:pt x="1812" y="17376"/>
                    <a:pt x="1923" y="17598"/>
                  </a:cubicBezTo>
                  <a:cubicBezTo>
                    <a:pt x="2255" y="18227"/>
                    <a:pt x="2699" y="19003"/>
                    <a:pt x="3327" y="19816"/>
                  </a:cubicBezTo>
                  <a:cubicBezTo>
                    <a:pt x="3475" y="20038"/>
                    <a:pt x="3623" y="20260"/>
                    <a:pt x="3808" y="20482"/>
                  </a:cubicBezTo>
                  <a:cubicBezTo>
                    <a:pt x="3919" y="20593"/>
                    <a:pt x="3993" y="20667"/>
                    <a:pt x="4067" y="20778"/>
                  </a:cubicBezTo>
                  <a:cubicBezTo>
                    <a:pt x="6026" y="22996"/>
                    <a:pt x="9169" y="25140"/>
                    <a:pt x="14271" y="25140"/>
                  </a:cubicBezTo>
                  <a:cubicBezTo>
                    <a:pt x="14567" y="25140"/>
                    <a:pt x="14862" y="25140"/>
                    <a:pt x="15158" y="25103"/>
                  </a:cubicBezTo>
                  <a:cubicBezTo>
                    <a:pt x="16748" y="25029"/>
                    <a:pt x="18190" y="24697"/>
                    <a:pt x="19447" y="24142"/>
                  </a:cubicBezTo>
                  <a:cubicBezTo>
                    <a:pt x="19853" y="23957"/>
                    <a:pt x="20223" y="23772"/>
                    <a:pt x="20593" y="23587"/>
                  </a:cubicBezTo>
                  <a:lnTo>
                    <a:pt x="20630" y="23550"/>
                  </a:lnTo>
                  <a:cubicBezTo>
                    <a:pt x="20852" y="23403"/>
                    <a:pt x="21073" y="23292"/>
                    <a:pt x="21295" y="23144"/>
                  </a:cubicBezTo>
                  <a:cubicBezTo>
                    <a:pt x="22811" y="22109"/>
                    <a:pt x="24031" y="20815"/>
                    <a:pt x="24992" y="19484"/>
                  </a:cubicBezTo>
                  <a:cubicBezTo>
                    <a:pt x="25140" y="19299"/>
                    <a:pt x="25251" y="19114"/>
                    <a:pt x="25399" y="18892"/>
                  </a:cubicBezTo>
                  <a:cubicBezTo>
                    <a:pt x="25584" y="18596"/>
                    <a:pt x="25769" y="18301"/>
                    <a:pt x="25953" y="18005"/>
                  </a:cubicBezTo>
                  <a:cubicBezTo>
                    <a:pt x="26064" y="17783"/>
                    <a:pt x="26175" y="17598"/>
                    <a:pt x="26286" y="17376"/>
                  </a:cubicBezTo>
                  <a:cubicBezTo>
                    <a:pt x="26656" y="16674"/>
                    <a:pt x="26952" y="16008"/>
                    <a:pt x="27174" y="15380"/>
                  </a:cubicBezTo>
                  <a:cubicBezTo>
                    <a:pt x="28578" y="11720"/>
                    <a:pt x="28874" y="7505"/>
                    <a:pt x="28874" y="7505"/>
                  </a:cubicBezTo>
                  <a:cubicBezTo>
                    <a:pt x="28874" y="7505"/>
                    <a:pt x="32941" y="6803"/>
                    <a:pt x="32941" y="3438"/>
                  </a:cubicBezTo>
                  <a:cubicBezTo>
                    <a:pt x="32941" y="2773"/>
                    <a:pt x="32904" y="2070"/>
                    <a:pt x="32830" y="1368"/>
                  </a:cubicBezTo>
                  <a:cubicBezTo>
                    <a:pt x="32719" y="2440"/>
                    <a:pt x="32497" y="3623"/>
                    <a:pt x="32054" y="4584"/>
                  </a:cubicBezTo>
                  <a:cubicBezTo>
                    <a:pt x="31203" y="6433"/>
                    <a:pt x="29392" y="6655"/>
                    <a:pt x="28467" y="6655"/>
                  </a:cubicBezTo>
                  <a:cubicBezTo>
                    <a:pt x="28135" y="6655"/>
                    <a:pt x="27950" y="6618"/>
                    <a:pt x="27950" y="6618"/>
                  </a:cubicBezTo>
                  <a:cubicBezTo>
                    <a:pt x="27950" y="6618"/>
                    <a:pt x="26101" y="16230"/>
                    <a:pt x="23587" y="19188"/>
                  </a:cubicBezTo>
                  <a:cubicBezTo>
                    <a:pt x="21961" y="21147"/>
                    <a:pt x="18411" y="22885"/>
                    <a:pt x="14271" y="22885"/>
                  </a:cubicBezTo>
                  <a:cubicBezTo>
                    <a:pt x="12090" y="22885"/>
                    <a:pt x="9760" y="22404"/>
                    <a:pt x="7394" y="21221"/>
                  </a:cubicBezTo>
                  <a:cubicBezTo>
                    <a:pt x="1997" y="18522"/>
                    <a:pt x="1442" y="12718"/>
                    <a:pt x="1405" y="10389"/>
                  </a:cubicBezTo>
                  <a:cubicBezTo>
                    <a:pt x="1405" y="9760"/>
                    <a:pt x="1479" y="9391"/>
                    <a:pt x="1479" y="9391"/>
                  </a:cubicBezTo>
                  <a:cubicBezTo>
                    <a:pt x="1479" y="9391"/>
                    <a:pt x="5583" y="9391"/>
                    <a:pt x="7172" y="5509"/>
                  </a:cubicBezTo>
                  <a:cubicBezTo>
                    <a:pt x="7542" y="4584"/>
                    <a:pt x="7727" y="3808"/>
                    <a:pt x="7727" y="3143"/>
                  </a:cubicBezTo>
                  <a:cubicBezTo>
                    <a:pt x="7727" y="1035"/>
                    <a:pt x="6026" y="0"/>
                    <a:pt x="325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Google Shape;1957;p37"/>
            <p:cNvSpPr/>
            <p:nvPr/>
          </p:nvSpPr>
          <p:spPr>
            <a:xfrm>
              <a:off x="5305900" y="2213275"/>
              <a:ext cx="281000" cy="281000"/>
            </a:xfrm>
            <a:custGeom>
              <a:avLst/>
              <a:gdLst/>
              <a:ahLst/>
              <a:cxnLst/>
              <a:rect l="l" t="t" r="r" b="b"/>
              <a:pathLst>
                <a:path w="11240" h="11240" extrusionOk="0">
                  <a:moveTo>
                    <a:pt x="5620" y="0"/>
                  </a:moveTo>
                  <a:cubicBezTo>
                    <a:pt x="2514" y="0"/>
                    <a:pt x="0" y="2514"/>
                    <a:pt x="0" y="5620"/>
                  </a:cubicBezTo>
                  <a:cubicBezTo>
                    <a:pt x="0" y="8726"/>
                    <a:pt x="2514" y="11240"/>
                    <a:pt x="5620" y="11240"/>
                  </a:cubicBezTo>
                  <a:cubicBezTo>
                    <a:pt x="8725" y="11240"/>
                    <a:pt x="11239" y="8726"/>
                    <a:pt x="11239" y="5620"/>
                  </a:cubicBezTo>
                  <a:cubicBezTo>
                    <a:pt x="11239" y="2514"/>
                    <a:pt x="8725" y="0"/>
                    <a:pt x="56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1958;p37"/>
            <p:cNvSpPr/>
            <p:nvPr/>
          </p:nvSpPr>
          <p:spPr>
            <a:xfrm>
              <a:off x="5305900" y="2213275"/>
              <a:ext cx="281000" cy="281000"/>
            </a:xfrm>
            <a:custGeom>
              <a:avLst/>
              <a:gdLst/>
              <a:ahLst/>
              <a:cxnLst/>
              <a:rect l="l" t="t" r="r" b="b"/>
              <a:pathLst>
                <a:path w="11240" h="11240" extrusionOk="0">
                  <a:moveTo>
                    <a:pt x="5620" y="0"/>
                  </a:moveTo>
                  <a:cubicBezTo>
                    <a:pt x="2514" y="0"/>
                    <a:pt x="0" y="2514"/>
                    <a:pt x="0" y="5620"/>
                  </a:cubicBezTo>
                  <a:cubicBezTo>
                    <a:pt x="0" y="8726"/>
                    <a:pt x="2514" y="11240"/>
                    <a:pt x="5620" y="11240"/>
                  </a:cubicBezTo>
                  <a:cubicBezTo>
                    <a:pt x="8725" y="11240"/>
                    <a:pt x="11239" y="8726"/>
                    <a:pt x="11239" y="5620"/>
                  </a:cubicBezTo>
                  <a:cubicBezTo>
                    <a:pt x="11239" y="3624"/>
                    <a:pt x="10204" y="1886"/>
                    <a:pt x="8652" y="888"/>
                  </a:cubicBezTo>
                  <a:cubicBezTo>
                    <a:pt x="8504" y="814"/>
                    <a:pt x="8393" y="740"/>
                    <a:pt x="8282" y="666"/>
                  </a:cubicBezTo>
                  <a:cubicBezTo>
                    <a:pt x="7468" y="222"/>
                    <a:pt x="6581" y="0"/>
                    <a:pt x="56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1959;p37"/>
            <p:cNvSpPr/>
            <p:nvPr/>
          </p:nvSpPr>
          <p:spPr>
            <a:xfrm>
              <a:off x="4970400" y="1866675"/>
              <a:ext cx="695050" cy="401150"/>
            </a:xfrm>
            <a:custGeom>
              <a:avLst/>
              <a:gdLst/>
              <a:ahLst/>
              <a:cxnLst/>
              <a:rect l="l" t="t" r="r" b="b"/>
              <a:pathLst>
                <a:path w="27802" h="16046" extrusionOk="0">
                  <a:moveTo>
                    <a:pt x="13199" y="0"/>
                  </a:moveTo>
                  <a:cubicBezTo>
                    <a:pt x="13199" y="0"/>
                    <a:pt x="3106" y="6470"/>
                    <a:pt x="998" y="8984"/>
                  </a:cubicBezTo>
                  <a:cubicBezTo>
                    <a:pt x="518" y="9576"/>
                    <a:pt x="185" y="10278"/>
                    <a:pt x="0" y="11055"/>
                  </a:cubicBezTo>
                  <a:lnTo>
                    <a:pt x="12570" y="5842"/>
                  </a:lnTo>
                  <a:cubicBezTo>
                    <a:pt x="12570" y="5842"/>
                    <a:pt x="16970" y="11683"/>
                    <a:pt x="21702" y="14530"/>
                  </a:cubicBezTo>
                  <a:cubicBezTo>
                    <a:pt x="21813" y="14604"/>
                    <a:pt x="21924" y="14678"/>
                    <a:pt x="22072" y="14752"/>
                  </a:cubicBezTo>
                  <a:cubicBezTo>
                    <a:pt x="23439" y="15528"/>
                    <a:pt x="24844" y="16046"/>
                    <a:pt x="26175" y="16046"/>
                  </a:cubicBezTo>
                  <a:cubicBezTo>
                    <a:pt x="26730" y="16046"/>
                    <a:pt x="27284" y="15935"/>
                    <a:pt x="27802" y="15750"/>
                  </a:cubicBezTo>
                  <a:cubicBezTo>
                    <a:pt x="27802" y="15750"/>
                    <a:pt x="22478" y="12238"/>
                    <a:pt x="17968" y="7025"/>
                  </a:cubicBezTo>
                  <a:cubicBezTo>
                    <a:pt x="13494" y="1812"/>
                    <a:pt x="13199" y="0"/>
                    <a:pt x="1319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1960;p37"/>
            <p:cNvSpPr/>
            <p:nvPr/>
          </p:nvSpPr>
          <p:spPr>
            <a:xfrm>
              <a:off x="5512925" y="2229900"/>
              <a:ext cx="9275" cy="5575"/>
            </a:xfrm>
            <a:custGeom>
              <a:avLst/>
              <a:gdLst/>
              <a:ahLst/>
              <a:cxnLst/>
              <a:rect l="l" t="t" r="r" b="b"/>
              <a:pathLst>
                <a:path w="371" h="223" extrusionOk="0">
                  <a:moveTo>
                    <a:pt x="371" y="223"/>
                  </a:moveTo>
                  <a:cubicBezTo>
                    <a:pt x="223" y="149"/>
                    <a:pt x="112" y="75"/>
                    <a:pt x="1" y="1"/>
                  </a:cubicBezTo>
                  <a:cubicBezTo>
                    <a:pt x="112" y="75"/>
                    <a:pt x="223" y="149"/>
                    <a:pt x="371" y="22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1961;p37"/>
            <p:cNvSpPr/>
            <p:nvPr/>
          </p:nvSpPr>
          <p:spPr>
            <a:xfrm>
              <a:off x="4953750" y="1859125"/>
              <a:ext cx="846650" cy="1063075"/>
            </a:xfrm>
            <a:custGeom>
              <a:avLst/>
              <a:gdLst/>
              <a:ahLst/>
              <a:cxnLst/>
              <a:rect l="l" t="t" r="r" b="b"/>
              <a:pathLst>
                <a:path w="33866" h="42523" extrusionOk="0">
                  <a:moveTo>
                    <a:pt x="13708" y="776"/>
                  </a:moveTo>
                  <a:cubicBezTo>
                    <a:pt x="14019" y="1589"/>
                    <a:pt x="15032" y="3606"/>
                    <a:pt x="18412" y="7512"/>
                  </a:cubicBezTo>
                  <a:cubicBezTo>
                    <a:pt x="22959" y="12762"/>
                    <a:pt x="28283" y="16274"/>
                    <a:pt x="28320" y="16311"/>
                  </a:cubicBezTo>
                  <a:cubicBezTo>
                    <a:pt x="28394" y="16348"/>
                    <a:pt x="28468" y="16348"/>
                    <a:pt x="28542" y="16348"/>
                  </a:cubicBezTo>
                  <a:cubicBezTo>
                    <a:pt x="28616" y="16311"/>
                    <a:pt x="28690" y="16274"/>
                    <a:pt x="28764" y="16200"/>
                  </a:cubicBezTo>
                  <a:cubicBezTo>
                    <a:pt x="28764" y="16200"/>
                    <a:pt x="28764" y="16163"/>
                    <a:pt x="28801" y="16089"/>
                  </a:cubicBezTo>
                  <a:cubicBezTo>
                    <a:pt x="28912" y="15904"/>
                    <a:pt x="29244" y="15386"/>
                    <a:pt x="29651" y="14906"/>
                  </a:cubicBezTo>
                  <a:cubicBezTo>
                    <a:pt x="29836" y="14647"/>
                    <a:pt x="30058" y="14425"/>
                    <a:pt x="30280" y="14277"/>
                  </a:cubicBezTo>
                  <a:cubicBezTo>
                    <a:pt x="30464" y="14092"/>
                    <a:pt x="30649" y="13982"/>
                    <a:pt x="30797" y="13945"/>
                  </a:cubicBezTo>
                  <a:cubicBezTo>
                    <a:pt x="30871" y="13945"/>
                    <a:pt x="30945" y="13908"/>
                    <a:pt x="31019" y="13908"/>
                  </a:cubicBezTo>
                  <a:cubicBezTo>
                    <a:pt x="31315" y="13908"/>
                    <a:pt x="31610" y="14092"/>
                    <a:pt x="31869" y="14425"/>
                  </a:cubicBezTo>
                  <a:cubicBezTo>
                    <a:pt x="32313" y="14980"/>
                    <a:pt x="32683" y="15904"/>
                    <a:pt x="32904" y="17013"/>
                  </a:cubicBezTo>
                  <a:cubicBezTo>
                    <a:pt x="33126" y="18085"/>
                    <a:pt x="33237" y="19342"/>
                    <a:pt x="33237" y="20525"/>
                  </a:cubicBezTo>
                  <a:cubicBezTo>
                    <a:pt x="33237" y="21302"/>
                    <a:pt x="33015" y="21930"/>
                    <a:pt x="32646" y="22411"/>
                  </a:cubicBezTo>
                  <a:cubicBezTo>
                    <a:pt x="32128" y="23150"/>
                    <a:pt x="31315" y="23631"/>
                    <a:pt x="30649" y="23927"/>
                  </a:cubicBezTo>
                  <a:cubicBezTo>
                    <a:pt x="30280" y="24075"/>
                    <a:pt x="29984" y="24149"/>
                    <a:pt x="29762" y="24222"/>
                  </a:cubicBezTo>
                  <a:cubicBezTo>
                    <a:pt x="29651" y="24259"/>
                    <a:pt x="29577" y="24259"/>
                    <a:pt x="29503" y="24296"/>
                  </a:cubicBezTo>
                  <a:lnTo>
                    <a:pt x="29429" y="24296"/>
                  </a:lnTo>
                  <a:cubicBezTo>
                    <a:pt x="29281" y="24333"/>
                    <a:pt x="29170" y="24444"/>
                    <a:pt x="29170" y="24592"/>
                  </a:cubicBezTo>
                  <a:cubicBezTo>
                    <a:pt x="29170" y="24592"/>
                    <a:pt x="29170" y="24629"/>
                    <a:pt x="29133" y="24777"/>
                  </a:cubicBezTo>
                  <a:cubicBezTo>
                    <a:pt x="29059" y="25590"/>
                    <a:pt x="28690" y="29213"/>
                    <a:pt x="27507" y="32356"/>
                  </a:cubicBezTo>
                  <a:cubicBezTo>
                    <a:pt x="26804" y="34168"/>
                    <a:pt x="25584" y="36460"/>
                    <a:pt x="23662" y="38382"/>
                  </a:cubicBezTo>
                  <a:cubicBezTo>
                    <a:pt x="21776" y="40268"/>
                    <a:pt x="19188" y="41747"/>
                    <a:pt x="15750" y="41894"/>
                  </a:cubicBezTo>
                  <a:cubicBezTo>
                    <a:pt x="15454" y="41894"/>
                    <a:pt x="15159" y="41931"/>
                    <a:pt x="14863" y="41931"/>
                  </a:cubicBezTo>
                  <a:cubicBezTo>
                    <a:pt x="10389" y="41931"/>
                    <a:pt x="7506" y="40231"/>
                    <a:pt x="5546" y="38345"/>
                  </a:cubicBezTo>
                  <a:cubicBezTo>
                    <a:pt x="4585" y="37421"/>
                    <a:pt x="3883" y="36386"/>
                    <a:pt x="3328" y="35535"/>
                  </a:cubicBezTo>
                  <a:cubicBezTo>
                    <a:pt x="2810" y="34648"/>
                    <a:pt x="2441" y="33909"/>
                    <a:pt x="2219" y="33428"/>
                  </a:cubicBezTo>
                  <a:cubicBezTo>
                    <a:pt x="2108" y="33280"/>
                    <a:pt x="1997" y="32911"/>
                    <a:pt x="1923" y="32430"/>
                  </a:cubicBezTo>
                  <a:cubicBezTo>
                    <a:pt x="1590" y="30766"/>
                    <a:pt x="1369" y="27735"/>
                    <a:pt x="1221" y="24925"/>
                  </a:cubicBezTo>
                  <a:cubicBezTo>
                    <a:pt x="1110" y="22115"/>
                    <a:pt x="1036" y="19564"/>
                    <a:pt x="999" y="18825"/>
                  </a:cubicBezTo>
                  <a:cubicBezTo>
                    <a:pt x="925" y="17937"/>
                    <a:pt x="629" y="16237"/>
                    <a:pt x="629" y="14388"/>
                  </a:cubicBezTo>
                  <a:cubicBezTo>
                    <a:pt x="629" y="12540"/>
                    <a:pt x="925" y="10654"/>
                    <a:pt x="1886" y="9508"/>
                  </a:cubicBezTo>
                  <a:cubicBezTo>
                    <a:pt x="2404" y="8917"/>
                    <a:pt x="3402" y="8029"/>
                    <a:pt x="4659" y="7068"/>
                  </a:cubicBezTo>
                  <a:cubicBezTo>
                    <a:pt x="6507" y="5626"/>
                    <a:pt x="8837" y="3999"/>
                    <a:pt x="10722" y="2742"/>
                  </a:cubicBezTo>
                  <a:cubicBezTo>
                    <a:pt x="11683" y="2114"/>
                    <a:pt x="12497" y="1559"/>
                    <a:pt x="13088" y="1190"/>
                  </a:cubicBezTo>
                  <a:cubicBezTo>
                    <a:pt x="13338" y="1018"/>
                    <a:pt x="13548" y="879"/>
                    <a:pt x="13708" y="776"/>
                  </a:cubicBezTo>
                  <a:close/>
                  <a:moveTo>
                    <a:pt x="13875" y="1"/>
                  </a:moveTo>
                  <a:cubicBezTo>
                    <a:pt x="13814" y="1"/>
                    <a:pt x="13759" y="22"/>
                    <a:pt x="13717" y="44"/>
                  </a:cubicBezTo>
                  <a:cubicBezTo>
                    <a:pt x="13717" y="44"/>
                    <a:pt x="11166" y="1670"/>
                    <a:pt x="8393" y="3593"/>
                  </a:cubicBezTo>
                  <a:cubicBezTo>
                    <a:pt x="6988" y="4554"/>
                    <a:pt x="5509" y="5626"/>
                    <a:pt x="4252" y="6587"/>
                  </a:cubicBezTo>
                  <a:cubicBezTo>
                    <a:pt x="3032" y="7549"/>
                    <a:pt x="1997" y="8436"/>
                    <a:pt x="1405" y="9101"/>
                  </a:cubicBezTo>
                  <a:cubicBezTo>
                    <a:pt x="296" y="10469"/>
                    <a:pt x="1" y="12503"/>
                    <a:pt x="1" y="14388"/>
                  </a:cubicBezTo>
                  <a:cubicBezTo>
                    <a:pt x="1" y="16274"/>
                    <a:pt x="296" y="18048"/>
                    <a:pt x="370" y="18862"/>
                  </a:cubicBezTo>
                  <a:cubicBezTo>
                    <a:pt x="444" y="19675"/>
                    <a:pt x="518" y="22928"/>
                    <a:pt x="666" y="26182"/>
                  </a:cubicBezTo>
                  <a:cubicBezTo>
                    <a:pt x="777" y="27809"/>
                    <a:pt x="888" y="29435"/>
                    <a:pt x="1036" y="30803"/>
                  </a:cubicBezTo>
                  <a:cubicBezTo>
                    <a:pt x="1110" y="31469"/>
                    <a:pt x="1221" y="32060"/>
                    <a:pt x="1295" y="32578"/>
                  </a:cubicBezTo>
                  <a:cubicBezTo>
                    <a:pt x="1405" y="33058"/>
                    <a:pt x="1516" y="33465"/>
                    <a:pt x="1664" y="33724"/>
                  </a:cubicBezTo>
                  <a:cubicBezTo>
                    <a:pt x="1886" y="34168"/>
                    <a:pt x="2256" y="34944"/>
                    <a:pt x="2810" y="35831"/>
                  </a:cubicBezTo>
                  <a:cubicBezTo>
                    <a:pt x="3661" y="37199"/>
                    <a:pt x="4918" y="38900"/>
                    <a:pt x="6840" y="40231"/>
                  </a:cubicBezTo>
                  <a:cubicBezTo>
                    <a:pt x="8800" y="41562"/>
                    <a:pt x="11388" y="42523"/>
                    <a:pt x="14863" y="42523"/>
                  </a:cubicBezTo>
                  <a:lnTo>
                    <a:pt x="15750" y="42523"/>
                  </a:lnTo>
                  <a:cubicBezTo>
                    <a:pt x="19373" y="42338"/>
                    <a:pt x="22109" y="40785"/>
                    <a:pt x="24105" y="38789"/>
                  </a:cubicBezTo>
                  <a:cubicBezTo>
                    <a:pt x="26102" y="36829"/>
                    <a:pt x="27359" y="34426"/>
                    <a:pt x="28061" y="32578"/>
                  </a:cubicBezTo>
                  <a:cubicBezTo>
                    <a:pt x="29304" y="29392"/>
                    <a:pt x="29668" y="25795"/>
                    <a:pt x="29745" y="24860"/>
                  </a:cubicBezTo>
                  <a:lnTo>
                    <a:pt x="29745" y="24860"/>
                  </a:lnTo>
                  <a:cubicBezTo>
                    <a:pt x="30118" y="24769"/>
                    <a:pt x="30873" y="24565"/>
                    <a:pt x="31647" y="24112"/>
                  </a:cubicBezTo>
                  <a:cubicBezTo>
                    <a:pt x="32202" y="23779"/>
                    <a:pt x="32757" y="23335"/>
                    <a:pt x="33163" y="22781"/>
                  </a:cubicBezTo>
                  <a:cubicBezTo>
                    <a:pt x="33570" y="22189"/>
                    <a:pt x="33866" y="21450"/>
                    <a:pt x="33866" y="20525"/>
                  </a:cubicBezTo>
                  <a:cubicBezTo>
                    <a:pt x="33866" y="18899"/>
                    <a:pt x="33644" y="17161"/>
                    <a:pt x="33200" y="15793"/>
                  </a:cubicBezTo>
                  <a:cubicBezTo>
                    <a:pt x="32978" y="15091"/>
                    <a:pt x="32720" y="14499"/>
                    <a:pt x="32387" y="14056"/>
                  </a:cubicBezTo>
                  <a:cubicBezTo>
                    <a:pt x="32017" y="13612"/>
                    <a:pt x="31537" y="13316"/>
                    <a:pt x="31019" y="13316"/>
                  </a:cubicBezTo>
                  <a:cubicBezTo>
                    <a:pt x="30908" y="13316"/>
                    <a:pt x="30760" y="13316"/>
                    <a:pt x="30649" y="13353"/>
                  </a:cubicBezTo>
                  <a:cubicBezTo>
                    <a:pt x="30316" y="13427"/>
                    <a:pt x="30021" y="13649"/>
                    <a:pt x="29762" y="13871"/>
                  </a:cubicBezTo>
                  <a:cubicBezTo>
                    <a:pt x="29193" y="14414"/>
                    <a:pt x="28661" y="15173"/>
                    <a:pt x="28392" y="15581"/>
                  </a:cubicBezTo>
                  <a:lnTo>
                    <a:pt x="28392" y="15581"/>
                  </a:lnTo>
                  <a:cubicBezTo>
                    <a:pt x="27251" y="14793"/>
                    <a:pt x="22729" y="11599"/>
                    <a:pt x="18893" y="7142"/>
                  </a:cubicBezTo>
                  <a:cubicBezTo>
                    <a:pt x="16637" y="4554"/>
                    <a:pt x="15454" y="2816"/>
                    <a:pt x="14863" y="1707"/>
                  </a:cubicBezTo>
                  <a:cubicBezTo>
                    <a:pt x="14530" y="1190"/>
                    <a:pt x="14382" y="783"/>
                    <a:pt x="14271" y="561"/>
                  </a:cubicBezTo>
                  <a:cubicBezTo>
                    <a:pt x="14234" y="450"/>
                    <a:pt x="14197" y="376"/>
                    <a:pt x="14197" y="302"/>
                  </a:cubicBezTo>
                  <a:lnTo>
                    <a:pt x="14197" y="265"/>
                  </a:lnTo>
                  <a:cubicBezTo>
                    <a:pt x="14160" y="155"/>
                    <a:pt x="14086" y="81"/>
                    <a:pt x="14012" y="44"/>
                  </a:cubicBezTo>
                  <a:cubicBezTo>
                    <a:pt x="13966" y="12"/>
                    <a:pt x="13919" y="1"/>
                    <a:pt x="138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37"/>
            <p:cNvSpPr/>
            <p:nvPr/>
          </p:nvSpPr>
          <p:spPr>
            <a:xfrm>
              <a:off x="4911225" y="2165200"/>
              <a:ext cx="287475" cy="288400"/>
            </a:xfrm>
            <a:custGeom>
              <a:avLst/>
              <a:gdLst/>
              <a:ahLst/>
              <a:cxnLst/>
              <a:rect l="l" t="t" r="r" b="b"/>
              <a:pathLst>
                <a:path w="11499" h="11536" extrusionOk="0">
                  <a:moveTo>
                    <a:pt x="5731" y="1"/>
                  </a:moveTo>
                  <a:cubicBezTo>
                    <a:pt x="2552" y="1"/>
                    <a:pt x="1" y="2589"/>
                    <a:pt x="1" y="5768"/>
                  </a:cubicBezTo>
                  <a:cubicBezTo>
                    <a:pt x="1" y="8948"/>
                    <a:pt x="2552" y="11536"/>
                    <a:pt x="5731" y="11536"/>
                  </a:cubicBezTo>
                  <a:cubicBezTo>
                    <a:pt x="8911" y="11536"/>
                    <a:pt x="11499" y="8948"/>
                    <a:pt x="11499" y="5768"/>
                  </a:cubicBezTo>
                  <a:cubicBezTo>
                    <a:pt x="11499" y="2589"/>
                    <a:pt x="8911" y="1"/>
                    <a:pt x="57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37"/>
            <p:cNvSpPr/>
            <p:nvPr/>
          </p:nvSpPr>
          <p:spPr>
            <a:xfrm>
              <a:off x="4936200" y="2265950"/>
              <a:ext cx="262500" cy="187650"/>
            </a:xfrm>
            <a:custGeom>
              <a:avLst/>
              <a:gdLst/>
              <a:ahLst/>
              <a:cxnLst/>
              <a:rect l="l" t="t" r="r" b="b"/>
              <a:pathLst>
                <a:path w="10500" h="7506" extrusionOk="0">
                  <a:moveTo>
                    <a:pt x="10241" y="1"/>
                  </a:moveTo>
                  <a:cubicBezTo>
                    <a:pt x="9760" y="1036"/>
                    <a:pt x="9169" y="1849"/>
                    <a:pt x="8577" y="1886"/>
                  </a:cubicBezTo>
                  <a:cubicBezTo>
                    <a:pt x="8232" y="1919"/>
                    <a:pt x="7936" y="1932"/>
                    <a:pt x="7674" y="1932"/>
                  </a:cubicBezTo>
                  <a:cubicBezTo>
                    <a:pt x="6621" y="1932"/>
                    <a:pt x="6125" y="1720"/>
                    <a:pt x="5209" y="1720"/>
                  </a:cubicBezTo>
                  <a:cubicBezTo>
                    <a:pt x="5063" y="1720"/>
                    <a:pt x="4905" y="1726"/>
                    <a:pt x="4732" y="1738"/>
                  </a:cubicBezTo>
                  <a:cubicBezTo>
                    <a:pt x="3771" y="1775"/>
                    <a:pt x="1479" y="3661"/>
                    <a:pt x="0" y="4955"/>
                  </a:cubicBezTo>
                  <a:cubicBezTo>
                    <a:pt x="1035" y="6471"/>
                    <a:pt x="2773" y="7506"/>
                    <a:pt x="4732" y="7506"/>
                  </a:cubicBezTo>
                  <a:cubicBezTo>
                    <a:pt x="7912" y="7506"/>
                    <a:pt x="10500" y="4918"/>
                    <a:pt x="10500" y="1738"/>
                  </a:cubicBezTo>
                  <a:cubicBezTo>
                    <a:pt x="10500" y="1110"/>
                    <a:pt x="10426" y="555"/>
                    <a:pt x="102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37"/>
            <p:cNvSpPr/>
            <p:nvPr/>
          </p:nvSpPr>
          <p:spPr>
            <a:xfrm>
              <a:off x="4902925" y="2157825"/>
              <a:ext cx="303175" cy="303175"/>
            </a:xfrm>
            <a:custGeom>
              <a:avLst/>
              <a:gdLst/>
              <a:ahLst/>
              <a:cxnLst/>
              <a:rect l="l" t="t" r="r" b="b"/>
              <a:pathLst>
                <a:path w="12127" h="12127" extrusionOk="0">
                  <a:moveTo>
                    <a:pt x="6063" y="592"/>
                  </a:moveTo>
                  <a:cubicBezTo>
                    <a:pt x="7579" y="592"/>
                    <a:pt x="8947" y="1220"/>
                    <a:pt x="9945" y="2218"/>
                  </a:cubicBezTo>
                  <a:cubicBezTo>
                    <a:pt x="10907" y="3180"/>
                    <a:pt x="11535" y="4548"/>
                    <a:pt x="11535" y="6063"/>
                  </a:cubicBezTo>
                  <a:cubicBezTo>
                    <a:pt x="11535" y="7542"/>
                    <a:pt x="10907" y="8910"/>
                    <a:pt x="9945" y="9908"/>
                  </a:cubicBezTo>
                  <a:cubicBezTo>
                    <a:pt x="8947" y="10907"/>
                    <a:pt x="7579" y="11498"/>
                    <a:pt x="6063" y="11498"/>
                  </a:cubicBezTo>
                  <a:cubicBezTo>
                    <a:pt x="4585" y="11498"/>
                    <a:pt x="3217" y="10907"/>
                    <a:pt x="2218" y="9908"/>
                  </a:cubicBezTo>
                  <a:cubicBezTo>
                    <a:pt x="1220" y="8910"/>
                    <a:pt x="629" y="7542"/>
                    <a:pt x="629" y="6063"/>
                  </a:cubicBezTo>
                  <a:cubicBezTo>
                    <a:pt x="629" y="4548"/>
                    <a:pt x="1220" y="3180"/>
                    <a:pt x="2218" y="2218"/>
                  </a:cubicBezTo>
                  <a:cubicBezTo>
                    <a:pt x="3217" y="1220"/>
                    <a:pt x="4585" y="592"/>
                    <a:pt x="6063" y="592"/>
                  </a:cubicBezTo>
                  <a:close/>
                  <a:moveTo>
                    <a:pt x="6063" y="0"/>
                  </a:moveTo>
                  <a:cubicBezTo>
                    <a:pt x="2736" y="0"/>
                    <a:pt x="0" y="2699"/>
                    <a:pt x="0" y="6063"/>
                  </a:cubicBezTo>
                  <a:cubicBezTo>
                    <a:pt x="0" y="9391"/>
                    <a:pt x="2736" y="12127"/>
                    <a:pt x="6063" y="12127"/>
                  </a:cubicBezTo>
                  <a:cubicBezTo>
                    <a:pt x="9428" y="12127"/>
                    <a:pt x="12127" y="9391"/>
                    <a:pt x="12127" y="6063"/>
                  </a:cubicBezTo>
                  <a:cubicBezTo>
                    <a:pt x="12127" y="2699"/>
                    <a:pt x="9428" y="0"/>
                    <a:pt x="60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37"/>
            <p:cNvSpPr/>
            <p:nvPr/>
          </p:nvSpPr>
          <p:spPr>
            <a:xfrm>
              <a:off x="5304050" y="2165200"/>
              <a:ext cx="288400" cy="288400"/>
            </a:xfrm>
            <a:custGeom>
              <a:avLst/>
              <a:gdLst/>
              <a:ahLst/>
              <a:cxnLst/>
              <a:rect l="l" t="t" r="r" b="b"/>
              <a:pathLst>
                <a:path w="11536" h="11536" extrusionOk="0">
                  <a:moveTo>
                    <a:pt x="5768" y="1"/>
                  </a:moveTo>
                  <a:cubicBezTo>
                    <a:pt x="2588" y="1"/>
                    <a:pt x="0" y="2589"/>
                    <a:pt x="0" y="5768"/>
                  </a:cubicBezTo>
                  <a:cubicBezTo>
                    <a:pt x="0" y="8948"/>
                    <a:pt x="2588" y="11536"/>
                    <a:pt x="5768" y="11536"/>
                  </a:cubicBezTo>
                  <a:cubicBezTo>
                    <a:pt x="8947" y="11536"/>
                    <a:pt x="11535" y="8948"/>
                    <a:pt x="11535" y="5768"/>
                  </a:cubicBezTo>
                  <a:cubicBezTo>
                    <a:pt x="11535" y="2589"/>
                    <a:pt x="8947" y="1"/>
                    <a:pt x="57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37"/>
            <p:cNvSpPr/>
            <p:nvPr/>
          </p:nvSpPr>
          <p:spPr>
            <a:xfrm>
              <a:off x="5318825" y="2264100"/>
              <a:ext cx="273625" cy="189500"/>
            </a:xfrm>
            <a:custGeom>
              <a:avLst/>
              <a:gdLst/>
              <a:ahLst/>
              <a:cxnLst/>
              <a:rect l="l" t="t" r="r" b="b"/>
              <a:pathLst>
                <a:path w="10945" h="7580" extrusionOk="0">
                  <a:moveTo>
                    <a:pt x="10649" y="1"/>
                  </a:moveTo>
                  <a:cubicBezTo>
                    <a:pt x="9701" y="1685"/>
                    <a:pt x="8654" y="2154"/>
                    <a:pt x="7554" y="2154"/>
                  </a:cubicBezTo>
                  <a:cubicBezTo>
                    <a:pt x="6337" y="2154"/>
                    <a:pt x="5054" y="1579"/>
                    <a:pt x="3772" y="1443"/>
                  </a:cubicBezTo>
                  <a:cubicBezTo>
                    <a:pt x="3709" y="1436"/>
                    <a:pt x="3646" y="1433"/>
                    <a:pt x="3583" y="1433"/>
                  </a:cubicBezTo>
                  <a:cubicBezTo>
                    <a:pt x="2177" y="1433"/>
                    <a:pt x="886" y="2981"/>
                    <a:pt x="1" y="4326"/>
                  </a:cubicBezTo>
                  <a:cubicBezTo>
                    <a:pt x="925" y="6249"/>
                    <a:pt x="2885" y="7580"/>
                    <a:pt x="5177" y="7580"/>
                  </a:cubicBezTo>
                  <a:cubicBezTo>
                    <a:pt x="8356" y="7580"/>
                    <a:pt x="10944" y="4992"/>
                    <a:pt x="10944" y="1812"/>
                  </a:cubicBezTo>
                  <a:cubicBezTo>
                    <a:pt x="10944" y="1184"/>
                    <a:pt x="10833" y="555"/>
                    <a:pt x="106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37"/>
            <p:cNvSpPr/>
            <p:nvPr/>
          </p:nvSpPr>
          <p:spPr>
            <a:xfrm>
              <a:off x="5296650" y="2157825"/>
              <a:ext cx="303200" cy="303175"/>
            </a:xfrm>
            <a:custGeom>
              <a:avLst/>
              <a:gdLst/>
              <a:ahLst/>
              <a:cxnLst/>
              <a:rect l="l" t="t" r="r" b="b"/>
              <a:pathLst>
                <a:path w="12128" h="12127" extrusionOk="0">
                  <a:moveTo>
                    <a:pt x="6064" y="592"/>
                  </a:moveTo>
                  <a:cubicBezTo>
                    <a:pt x="7580" y="592"/>
                    <a:pt x="8911" y="1220"/>
                    <a:pt x="9909" y="2218"/>
                  </a:cubicBezTo>
                  <a:cubicBezTo>
                    <a:pt x="10907" y="3180"/>
                    <a:pt x="11499" y="4548"/>
                    <a:pt x="11499" y="6063"/>
                  </a:cubicBezTo>
                  <a:cubicBezTo>
                    <a:pt x="11499" y="7542"/>
                    <a:pt x="10907" y="8910"/>
                    <a:pt x="9909" y="9908"/>
                  </a:cubicBezTo>
                  <a:cubicBezTo>
                    <a:pt x="8911" y="10907"/>
                    <a:pt x="7580" y="11498"/>
                    <a:pt x="6064" y="11498"/>
                  </a:cubicBezTo>
                  <a:cubicBezTo>
                    <a:pt x="4548" y="11498"/>
                    <a:pt x="3180" y="10907"/>
                    <a:pt x="2219" y="9908"/>
                  </a:cubicBezTo>
                  <a:cubicBezTo>
                    <a:pt x="1221" y="8910"/>
                    <a:pt x="592" y="7542"/>
                    <a:pt x="592" y="6063"/>
                  </a:cubicBezTo>
                  <a:cubicBezTo>
                    <a:pt x="592" y="4548"/>
                    <a:pt x="1221" y="3180"/>
                    <a:pt x="2219" y="2218"/>
                  </a:cubicBezTo>
                  <a:cubicBezTo>
                    <a:pt x="3180" y="1220"/>
                    <a:pt x="4548" y="592"/>
                    <a:pt x="6064" y="592"/>
                  </a:cubicBezTo>
                  <a:close/>
                  <a:moveTo>
                    <a:pt x="6064" y="0"/>
                  </a:moveTo>
                  <a:cubicBezTo>
                    <a:pt x="2700" y="0"/>
                    <a:pt x="1" y="2699"/>
                    <a:pt x="1" y="6063"/>
                  </a:cubicBezTo>
                  <a:cubicBezTo>
                    <a:pt x="1" y="9391"/>
                    <a:pt x="2700" y="12127"/>
                    <a:pt x="6064" y="12127"/>
                  </a:cubicBezTo>
                  <a:cubicBezTo>
                    <a:pt x="9391" y="12127"/>
                    <a:pt x="12127" y="9391"/>
                    <a:pt x="12127" y="6063"/>
                  </a:cubicBezTo>
                  <a:cubicBezTo>
                    <a:pt x="12127" y="2699"/>
                    <a:pt x="9391" y="0"/>
                    <a:pt x="60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37"/>
            <p:cNvSpPr/>
            <p:nvPr/>
          </p:nvSpPr>
          <p:spPr>
            <a:xfrm>
              <a:off x="5190375" y="2221600"/>
              <a:ext cx="129400" cy="39075"/>
            </a:xfrm>
            <a:custGeom>
              <a:avLst/>
              <a:gdLst/>
              <a:ahLst/>
              <a:cxnLst/>
              <a:rect l="l" t="t" r="r" b="b"/>
              <a:pathLst>
                <a:path w="5176" h="1563" extrusionOk="0">
                  <a:moveTo>
                    <a:pt x="2736" y="0"/>
                  </a:moveTo>
                  <a:cubicBezTo>
                    <a:pt x="1257" y="37"/>
                    <a:pt x="148" y="998"/>
                    <a:pt x="148" y="1035"/>
                  </a:cubicBezTo>
                  <a:cubicBezTo>
                    <a:pt x="0" y="1146"/>
                    <a:pt x="0" y="1331"/>
                    <a:pt x="111" y="1442"/>
                  </a:cubicBezTo>
                  <a:cubicBezTo>
                    <a:pt x="170" y="1521"/>
                    <a:pt x="251" y="1558"/>
                    <a:pt x="336" y="1558"/>
                  </a:cubicBezTo>
                  <a:cubicBezTo>
                    <a:pt x="409" y="1558"/>
                    <a:pt x="486" y="1530"/>
                    <a:pt x="555" y="1479"/>
                  </a:cubicBezTo>
                  <a:cubicBezTo>
                    <a:pt x="629" y="1405"/>
                    <a:pt x="1627" y="629"/>
                    <a:pt x="2736" y="629"/>
                  </a:cubicBezTo>
                  <a:cubicBezTo>
                    <a:pt x="3327" y="629"/>
                    <a:pt x="3956" y="814"/>
                    <a:pt x="4621" y="1479"/>
                  </a:cubicBezTo>
                  <a:cubicBezTo>
                    <a:pt x="4677" y="1534"/>
                    <a:pt x="4751" y="1562"/>
                    <a:pt x="4829" y="1562"/>
                  </a:cubicBezTo>
                  <a:cubicBezTo>
                    <a:pt x="4908" y="1562"/>
                    <a:pt x="4991" y="1534"/>
                    <a:pt x="5065" y="1479"/>
                  </a:cubicBezTo>
                  <a:cubicBezTo>
                    <a:pt x="5176" y="1368"/>
                    <a:pt x="5176" y="1146"/>
                    <a:pt x="5065" y="1035"/>
                  </a:cubicBezTo>
                  <a:cubicBezTo>
                    <a:pt x="4289" y="296"/>
                    <a:pt x="3475" y="0"/>
                    <a:pt x="27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37"/>
            <p:cNvSpPr/>
            <p:nvPr/>
          </p:nvSpPr>
          <p:spPr>
            <a:xfrm>
              <a:off x="4993500" y="2059850"/>
              <a:ext cx="154375" cy="74650"/>
            </a:xfrm>
            <a:custGeom>
              <a:avLst/>
              <a:gdLst/>
              <a:ahLst/>
              <a:cxnLst/>
              <a:rect l="l" t="t" r="r" b="b"/>
              <a:pathLst>
                <a:path w="6175" h="2986" extrusionOk="0">
                  <a:moveTo>
                    <a:pt x="4807" y="0"/>
                  </a:moveTo>
                  <a:cubicBezTo>
                    <a:pt x="3328" y="0"/>
                    <a:pt x="2145" y="629"/>
                    <a:pt x="1331" y="1257"/>
                  </a:cubicBezTo>
                  <a:cubicBezTo>
                    <a:pt x="555" y="1849"/>
                    <a:pt x="111" y="2477"/>
                    <a:pt x="111" y="2477"/>
                  </a:cubicBezTo>
                  <a:cubicBezTo>
                    <a:pt x="0" y="2625"/>
                    <a:pt x="37" y="2810"/>
                    <a:pt x="185" y="2921"/>
                  </a:cubicBezTo>
                  <a:cubicBezTo>
                    <a:pt x="229" y="2965"/>
                    <a:pt x="290" y="2985"/>
                    <a:pt x="352" y="2985"/>
                  </a:cubicBezTo>
                  <a:cubicBezTo>
                    <a:pt x="448" y="2985"/>
                    <a:pt x="547" y="2937"/>
                    <a:pt x="592" y="2847"/>
                  </a:cubicBezTo>
                  <a:lnTo>
                    <a:pt x="629" y="2847"/>
                  </a:lnTo>
                  <a:cubicBezTo>
                    <a:pt x="703" y="2699"/>
                    <a:pt x="1146" y="2145"/>
                    <a:pt x="1849" y="1627"/>
                  </a:cubicBezTo>
                  <a:cubicBezTo>
                    <a:pt x="2588" y="1109"/>
                    <a:pt x="3586" y="629"/>
                    <a:pt x="4807" y="629"/>
                  </a:cubicBezTo>
                  <a:cubicBezTo>
                    <a:pt x="5102" y="629"/>
                    <a:pt x="5435" y="666"/>
                    <a:pt x="5768" y="740"/>
                  </a:cubicBezTo>
                  <a:cubicBezTo>
                    <a:pt x="5787" y="744"/>
                    <a:pt x="5807" y="747"/>
                    <a:pt x="5827" y="747"/>
                  </a:cubicBezTo>
                  <a:cubicBezTo>
                    <a:pt x="5961" y="747"/>
                    <a:pt x="6105" y="642"/>
                    <a:pt x="6137" y="481"/>
                  </a:cubicBezTo>
                  <a:cubicBezTo>
                    <a:pt x="6174" y="333"/>
                    <a:pt x="6064" y="148"/>
                    <a:pt x="5879" y="111"/>
                  </a:cubicBezTo>
                  <a:cubicBezTo>
                    <a:pt x="5509" y="37"/>
                    <a:pt x="5139" y="0"/>
                    <a:pt x="48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37"/>
            <p:cNvSpPr/>
            <p:nvPr/>
          </p:nvSpPr>
          <p:spPr>
            <a:xfrm>
              <a:off x="5316075" y="2049675"/>
              <a:ext cx="183025" cy="81200"/>
            </a:xfrm>
            <a:custGeom>
              <a:avLst/>
              <a:gdLst/>
              <a:ahLst/>
              <a:cxnLst/>
              <a:rect l="l" t="t" r="r" b="b"/>
              <a:pathLst>
                <a:path w="7321" h="3248" extrusionOk="0">
                  <a:moveTo>
                    <a:pt x="1923" y="1"/>
                  </a:moveTo>
                  <a:cubicBezTo>
                    <a:pt x="924" y="1"/>
                    <a:pt x="259" y="259"/>
                    <a:pt x="259" y="259"/>
                  </a:cubicBezTo>
                  <a:cubicBezTo>
                    <a:pt x="74" y="333"/>
                    <a:pt x="0" y="518"/>
                    <a:pt x="74" y="666"/>
                  </a:cubicBezTo>
                  <a:cubicBezTo>
                    <a:pt x="135" y="789"/>
                    <a:pt x="273" y="860"/>
                    <a:pt x="402" y="860"/>
                  </a:cubicBezTo>
                  <a:cubicBezTo>
                    <a:pt x="429" y="860"/>
                    <a:pt x="455" y="857"/>
                    <a:pt x="481" y="851"/>
                  </a:cubicBezTo>
                  <a:cubicBezTo>
                    <a:pt x="518" y="814"/>
                    <a:pt x="1072" y="592"/>
                    <a:pt x="1923" y="592"/>
                  </a:cubicBezTo>
                  <a:cubicBezTo>
                    <a:pt x="3143" y="592"/>
                    <a:pt x="4917" y="1036"/>
                    <a:pt x="6729" y="3143"/>
                  </a:cubicBezTo>
                  <a:cubicBezTo>
                    <a:pt x="6793" y="3208"/>
                    <a:pt x="6883" y="3247"/>
                    <a:pt x="6975" y="3247"/>
                  </a:cubicBezTo>
                  <a:cubicBezTo>
                    <a:pt x="7042" y="3247"/>
                    <a:pt x="7110" y="3227"/>
                    <a:pt x="7172" y="3180"/>
                  </a:cubicBezTo>
                  <a:cubicBezTo>
                    <a:pt x="7283" y="3069"/>
                    <a:pt x="7320" y="2884"/>
                    <a:pt x="7209" y="2736"/>
                  </a:cubicBezTo>
                  <a:cubicBezTo>
                    <a:pt x="5287" y="481"/>
                    <a:pt x="3290" y="1"/>
                    <a:pt x="19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37"/>
            <p:cNvSpPr/>
            <p:nvPr/>
          </p:nvSpPr>
          <p:spPr>
            <a:xfrm>
              <a:off x="5148775" y="2298125"/>
              <a:ext cx="97075" cy="268425"/>
            </a:xfrm>
            <a:custGeom>
              <a:avLst/>
              <a:gdLst/>
              <a:ahLst/>
              <a:cxnLst/>
              <a:rect l="l" t="t" r="r" b="b"/>
              <a:pathLst>
                <a:path w="3883" h="10737" extrusionOk="0">
                  <a:moveTo>
                    <a:pt x="2869" y="1"/>
                  </a:moveTo>
                  <a:cubicBezTo>
                    <a:pt x="2849" y="1"/>
                    <a:pt x="2829" y="3"/>
                    <a:pt x="2810" y="8"/>
                  </a:cubicBezTo>
                  <a:cubicBezTo>
                    <a:pt x="2625" y="8"/>
                    <a:pt x="2514" y="156"/>
                    <a:pt x="2551" y="340"/>
                  </a:cubicBezTo>
                  <a:cubicBezTo>
                    <a:pt x="2551" y="340"/>
                    <a:pt x="2551" y="377"/>
                    <a:pt x="2551" y="488"/>
                  </a:cubicBezTo>
                  <a:cubicBezTo>
                    <a:pt x="2588" y="747"/>
                    <a:pt x="2625" y="1413"/>
                    <a:pt x="2625" y="2189"/>
                  </a:cubicBezTo>
                  <a:cubicBezTo>
                    <a:pt x="2662" y="3187"/>
                    <a:pt x="2514" y="4407"/>
                    <a:pt x="2145" y="5073"/>
                  </a:cubicBezTo>
                  <a:cubicBezTo>
                    <a:pt x="1812" y="5664"/>
                    <a:pt x="1331" y="6182"/>
                    <a:pt x="851" y="6662"/>
                  </a:cubicBezTo>
                  <a:cubicBezTo>
                    <a:pt x="629" y="6921"/>
                    <a:pt x="444" y="7143"/>
                    <a:pt x="259" y="7402"/>
                  </a:cubicBezTo>
                  <a:cubicBezTo>
                    <a:pt x="111" y="7624"/>
                    <a:pt x="0" y="7919"/>
                    <a:pt x="0" y="8215"/>
                  </a:cubicBezTo>
                  <a:cubicBezTo>
                    <a:pt x="0" y="8437"/>
                    <a:pt x="74" y="8659"/>
                    <a:pt x="185" y="8881"/>
                  </a:cubicBezTo>
                  <a:cubicBezTo>
                    <a:pt x="629" y="9546"/>
                    <a:pt x="1442" y="9990"/>
                    <a:pt x="2145" y="10286"/>
                  </a:cubicBezTo>
                  <a:cubicBezTo>
                    <a:pt x="2847" y="10581"/>
                    <a:pt x="3476" y="10729"/>
                    <a:pt x="3476" y="10729"/>
                  </a:cubicBezTo>
                  <a:cubicBezTo>
                    <a:pt x="3495" y="10734"/>
                    <a:pt x="3514" y="10736"/>
                    <a:pt x="3534" y="10736"/>
                  </a:cubicBezTo>
                  <a:cubicBezTo>
                    <a:pt x="3669" y="10736"/>
                    <a:pt x="3813" y="10631"/>
                    <a:pt x="3845" y="10470"/>
                  </a:cubicBezTo>
                  <a:cubicBezTo>
                    <a:pt x="3882" y="10323"/>
                    <a:pt x="3771" y="10138"/>
                    <a:pt x="3624" y="10101"/>
                  </a:cubicBezTo>
                  <a:lnTo>
                    <a:pt x="3513" y="10101"/>
                  </a:lnTo>
                  <a:cubicBezTo>
                    <a:pt x="3291" y="10027"/>
                    <a:pt x="2736" y="9879"/>
                    <a:pt x="2145" y="9583"/>
                  </a:cubicBezTo>
                  <a:cubicBezTo>
                    <a:pt x="1553" y="9324"/>
                    <a:pt x="962" y="8955"/>
                    <a:pt x="703" y="8548"/>
                  </a:cubicBezTo>
                  <a:cubicBezTo>
                    <a:pt x="629" y="8437"/>
                    <a:pt x="592" y="8326"/>
                    <a:pt x="592" y="8215"/>
                  </a:cubicBezTo>
                  <a:cubicBezTo>
                    <a:pt x="592" y="8067"/>
                    <a:pt x="666" y="7919"/>
                    <a:pt x="777" y="7735"/>
                  </a:cubicBezTo>
                  <a:cubicBezTo>
                    <a:pt x="962" y="7439"/>
                    <a:pt x="1294" y="7106"/>
                    <a:pt x="1664" y="6699"/>
                  </a:cubicBezTo>
                  <a:cubicBezTo>
                    <a:pt x="2034" y="6330"/>
                    <a:pt x="2403" y="5886"/>
                    <a:pt x="2699" y="5368"/>
                  </a:cubicBezTo>
                  <a:cubicBezTo>
                    <a:pt x="3180" y="4481"/>
                    <a:pt x="3254" y="3224"/>
                    <a:pt x="3254" y="2189"/>
                  </a:cubicBezTo>
                  <a:cubicBezTo>
                    <a:pt x="3254" y="1117"/>
                    <a:pt x="3143" y="267"/>
                    <a:pt x="3143" y="267"/>
                  </a:cubicBezTo>
                  <a:cubicBezTo>
                    <a:pt x="3143" y="106"/>
                    <a:pt x="3003" y="1"/>
                    <a:pt x="28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37"/>
            <p:cNvSpPr/>
            <p:nvPr/>
          </p:nvSpPr>
          <p:spPr>
            <a:xfrm>
              <a:off x="5215325" y="2589325"/>
              <a:ext cx="163625" cy="61150"/>
            </a:xfrm>
            <a:custGeom>
              <a:avLst/>
              <a:gdLst/>
              <a:ahLst/>
              <a:cxnLst/>
              <a:rect l="l" t="t" r="r" b="b"/>
              <a:pathLst>
                <a:path w="6545" h="2446" extrusionOk="0">
                  <a:moveTo>
                    <a:pt x="6229" y="0"/>
                  </a:moveTo>
                  <a:cubicBezTo>
                    <a:pt x="6140" y="0"/>
                    <a:pt x="6049" y="37"/>
                    <a:pt x="5990" y="116"/>
                  </a:cubicBezTo>
                  <a:cubicBezTo>
                    <a:pt x="4659" y="1521"/>
                    <a:pt x="2921" y="1817"/>
                    <a:pt x="1701" y="1817"/>
                  </a:cubicBezTo>
                  <a:cubicBezTo>
                    <a:pt x="1331" y="1817"/>
                    <a:pt x="998" y="1780"/>
                    <a:pt x="740" y="1743"/>
                  </a:cubicBezTo>
                  <a:cubicBezTo>
                    <a:pt x="629" y="1743"/>
                    <a:pt x="555" y="1743"/>
                    <a:pt x="481" y="1706"/>
                  </a:cubicBezTo>
                  <a:lnTo>
                    <a:pt x="407" y="1706"/>
                  </a:lnTo>
                  <a:cubicBezTo>
                    <a:pt x="376" y="1700"/>
                    <a:pt x="346" y="1697"/>
                    <a:pt x="318" y="1697"/>
                  </a:cubicBezTo>
                  <a:cubicBezTo>
                    <a:pt x="176" y="1697"/>
                    <a:pt x="68" y="1774"/>
                    <a:pt x="37" y="1928"/>
                  </a:cubicBezTo>
                  <a:cubicBezTo>
                    <a:pt x="0" y="2076"/>
                    <a:pt x="74" y="2261"/>
                    <a:pt x="259" y="2298"/>
                  </a:cubicBezTo>
                  <a:cubicBezTo>
                    <a:pt x="259" y="2298"/>
                    <a:pt x="851" y="2446"/>
                    <a:pt x="1701" y="2446"/>
                  </a:cubicBezTo>
                  <a:cubicBezTo>
                    <a:pt x="2995" y="2446"/>
                    <a:pt x="4917" y="2113"/>
                    <a:pt x="6433" y="523"/>
                  </a:cubicBezTo>
                  <a:cubicBezTo>
                    <a:pt x="6544" y="412"/>
                    <a:pt x="6544" y="190"/>
                    <a:pt x="6433" y="79"/>
                  </a:cubicBezTo>
                  <a:cubicBezTo>
                    <a:pt x="6382" y="28"/>
                    <a:pt x="6306" y="0"/>
                    <a:pt x="62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37"/>
            <p:cNvSpPr/>
            <p:nvPr/>
          </p:nvSpPr>
          <p:spPr>
            <a:xfrm>
              <a:off x="862950" y="4920450"/>
              <a:ext cx="1188625" cy="15750"/>
            </a:xfrm>
            <a:custGeom>
              <a:avLst/>
              <a:gdLst/>
              <a:ahLst/>
              <a:cxnLst/>
              <a:rect l="l" t="t" r="r" b="b"/>
              <a:pathLst>
                <a:path w="47545" h="630" extrusionOk="0">
                  <a:moveTo>
                    <a:pt x="334" y="1"/>
                  </a:moveTo>
                  <a:cubicBezTo>
                    <a:pt x="149" y="1"/>
                    <a:pt x="1" y="149"/>
                    <a:pt x="1" y="296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47249" y="629"/>
                  </a:lnTo>
                  <a:cubicBezTo>
                    <a:pt x="47397" y="629"/>
                    <a:pt x="47545" y="481"/>
                    <a:pt x="47545" y="296"/>
                  </a:cubicBezTo>
                  <a:cubicBezTo>
                    <a:pt x="47545" y="149"/>
                    <a:pt x="47397" y="1"/>
                    <a:pt x="472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37"/>
            <p:cNvSpPr/>
            <p:nvPr/>
          </p:nvSpPr>
          <p:spPr>
            <a:xfrm>
              <a:off x="2173575" y="4920450"/>
              <a:ext cx="4043675" cy="15750"/>
            </a:xfrm>
            <a:custGeom>
              <a:avLst/>
              <a:gdLst/>
              <a:ahLst/>
              <a:cxnLst/>
              <a:rect l="l" t="t" r="r" b="b"/>
              <a:pathLst>
                <a:path w="161747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296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1451" y="629"/>
                  </a:lnTo>
                  <a:cubicBezTo>
                    <a:pt x="161599" y="629"/>
                    <a:pt x="161746" y="481"/>
                    <a:pt x="161746" y="296"/>
                  </a:cubicBezTo>
                  <a:cubicBezTo>
                    <a:pt x="161746" y="149"/>
                    <a:pt x="161599" y="1"/>
                    <a:pt x="1614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37"/>
            <p:cNvSpPr/>
            <p:nvPr/>
          </p:nvSpPr>
          <p:spPr>
            <a:xfrm>
              <a:off x="6316125" y="4920450"/>
              <a:ext cx="159000" cy="15750"/>
            </a:xfrm>
            <a:custGeom>
              <a:avLst/>
              <a:gdLst/>
              <a:ahLst/>
              <a:cxnLst/>
              <a:rect l="l" t="t" r="r" b="b"/>
              <a:pathLst>
                <a:path w="6360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296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6026" y="629"/>
                  </a:lnTo>
                  <a:cubicBezTo>
                    <a:pt x="6211" y="629"/>
                    <a:pt x="6359" y="481"/>
                    <a:pt x="6359" y="296"/>
                  </a:cubicBezTo>
                  <a:cubicBezTo>
                    <a:pt x="6359" y="149"/>
                    <a:pt x="6211" y="1"/>
                    <a:pt x="60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37"/>
            <p:cNvSpPr/>
            <p:nvPr/>
          </p:nvSpPr>
          <p:spPr>
            <a:xfrm>
              <a:off x="4014700" y="2706825"/>
              <a:ext cx="350325" cy="819850"/>
            </a:xfrm>
            <a:custGeom>
              <a:avLst/>
              <a:gdLst/>
              <a:ahLst/>
              <a:cxnLst/>
              <a:rect l="l" t="t" r="r" b="b"/>
              <a:pathLst>
                <a:path w="14013" h="32794" extrusionOk="0">
                  <a:moveTo>
                    <a:pt x="0" y="1"/>
                  </a:moveTo>
                  <a:lnTo>
                    <a:pt x="0" y="32794"/>
                  </a:lnTo>
                  <a:lnTo>
                    <a:pt x="14012" y="32794"/>
                  </a:lnTo>
                  <a:lnTo>
                    <a:pt x="140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37"/>
            <p:cNvSpPr/>
            <p:nvPr/>
          </p:nvSpPr>
          <p:spPr>
            <a:xfrm>
              <a:off x="1582025" y="1799200"/>
              <a:ext cx="1080500" cy="1727475"/>
            </a:xfrm>
            <a:custGeom>
              <a:avLst/>
              <a:gdLst/>
              <a:ahLst/>
              <a:cxnLst/>
              <a:rect l="l" t="t" r="r" b="b"/>
              <a:pathLst>
                <a:path w="43220" h="69099" extrusionOk="0">
                  <a:moveTo>
                    <a:pt x="1" y="1"/>
                  </a:moveTo>
                  <a:lnTo>
                    <a:pt x="1" y="67768"/>
                  </a:lnTo>
                  <a:cubicBezTo>
                    <a:pt x="1073" y="68175"/>
                    <a:pt x="2145" y="68618"/>
                    <a:pt x="3217" y="69099"/>
                  </a:cubicBezTo>
                  <a:lnTo>
                    <a:pt x="22738" y="69099"/>
                  </a:lnTo>
                  <a:cubicBezTo>
                    <a:pt x="30686" y="58747"/>
                    <a:pt x="31537" y="19188"/>
                    <a:pt x="432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37"/>
            <p:cNvSpPr/>
            <p:nvPr/>
          </p:nvSpPr>
          <p:spPr>
            <a:xfrm>
              <a:off x="1582025" y="1799200"/>
              <a:ext cx="2783000" cy="1727475"/>
            </a:xfrm>
            <a:custGeom>
              <a:avLst/>
              <a:gdLst/>
              <a:ahLst/>
              <a:cxnLst/>
              <a:rect l="l" t="t" r="r" b="b"/>
              <a:pathLst>
                <a:path w="111320" h="69099" extrusionOk="0">
                  <a:moveTo>
                    <a:pt x="1" y="67768"/>
                  </a:moveTo>
                  <a:lnTo>
                    <a:pt x="1" y="69099"/>
                  </a:lnTo>
                  <a:lnTo>
                    <a:pt x="3217" y="69099"/>
                  </a:lnTo>
                  <a:cubicBezTo>
                    <a:pt x="2145" y="68618"/>
                    <a:pt x="1073" y="68175"/>
                    <a:pt x="1" y="67768"/>
                  </a:cubicBezTo>
                  <a:close/>
                  <a:moveTo>
                    <a:pt x="43220" y="1"/>
                  </a:moveTo>
                  <a:cubicBezTo>
                    <a:pt x="31537" y="19188"/>
                    <a:pt x="30686" y="58747"/>
                    <a:pt x="22738" y="69099"/>
                  </a:cubicBezTo>
                  <a:lnTo>
                    <a:pt x="94904" y="69099"/>
                  </a:lnTo>
                  <a:cubicBezTo>
                    <a:pt x="95644" y="68433"/>
                    <a:pt x="96383" y="67768"/>
                    <a:pt x="97197" y="67102"/>
                  </a:cubicBezTo>
                  <a:cubicBezTo>
                    <a:pt x="100043" y="55678"/>
                    <a:pt x="102483" y="45770"/>
                    <a:pt x="103260" y="42036"/>
                  </a:cubicBezTo>
                  <a:cubicBezTo>
                    <a:pt x="103408" y="41297"/>
                    <a:pt x="103482" y="40816"/>
                    <a:pt x="103482" y="40594"/>
                  </a:cubicBezTo>
                  <a:cubicBezTo>
                    <a:pt x="103629" y="38672"/>
                    <a:pt x="104147" y="37452"/>
                    <a:pt x="104813" y="36675"/>
                  </a:cubicBezTo>
                  <a:cubicBezTo>
                    <a:pt x="105441" y="35936"/>
                    <a:pt x="106254" y="35677"/>
                    <a:pt x="106883" y="35677"/>
                  </a:cubicBezTo>
                  <a:cubicBezTo>
                    <a:pt x="107474" y="35677"/>
                    <a:pt x="108916" y="35788"/>
                    <a:pt x="110210" y="35899"/>
                  </a:cubicBezTo>
                  <a:cubicBezTo>
                    <a:pt x="110617" y="35936"/>
                    <a:pt x="110987" y="35973"/>
                    <a:pt x="111319" y="35973"/>
                  </a:cubicBezTo>
                  <a:lnTo>
                    <a:pt x="1113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37"/>
            <p:cNvSpPr/>
            <p:nvPr/>
          </p:nvSpPr>
          <p:spPr>
            <a:xfrm>
              <a:off x="3977725" y="3502625"/>
              <a:ext cx="27750" cy="24050"/>
            </a:xfrm>
            <a:custGeom>
              <a:avLst/>
              <a:gdLst/>
              <a:ahLst/>
              <a:cxnLst/>
              <a:rect l="l" t="t" r="r" b="b"/>
              <a:pathLst>
                <a:path w="1110" h="962" extrusionOk="0">
                  <a:moveTo>
                    <a:pt x="1110" y="1"/>
                  </a:moveTo>
                  <a:cubicBezTo>
                    <a:pt x="740" y="333"/>
                    <a:pt x="370" y="629"/>
                    <a:pt x="1" y="962"/>
                  </a:cubicBezTo>
                  <a:lnTo>
                    <a:pt x="851" y="962"/>
                  </a:lnTo>
                  <a:cubicBezTo>
                    <a:pt x="925" y="629"/>
                    <a:pt x="999" y="333"/>
                    <a:pt x="111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37"/>
            <p:cNvSpPr/>
            <p:nvPr/>
          </p:nvSpPr>
          <p:spPr>
            <a:xfrm>
              <a:off x="3954625" y="3476750"/>
              <a:ext cx="57325" cy="49925"/>
            </a:xfrm>
            <a:custGeom>
              <a:avLst/>
              <a:gdLst/>
              <a:ahLst/>
              <a:cxnLst/>
              <a:rect l="l" t="t" r="r" b="b"/>
              <a:pathLst>
                <a:path w="2293" h="1997" extrusionOk="0">
                  <a:moveTo>
                    <a:pt x="2293" y="0"/>
                  </a:moveTo>
                  <a:lnTo>
                    <a:pt x="2293" y="0"/>
                  </a:lnTo>
                  <a:cubicBezTo>
                    <a:pt x="1479" y="666"/>
                    <a:pt x="740" y="1331"/>
                    <a:pt x="0" y="1997"/>
                  </a:cubicBezTo>
                  <a:lnTo>
                    <a:pt x="925" y="1997"/>
                  </a:lnTo>
                  <a:cubicBezTo>
                    <a:pt x="1294" y="1664"/>
                    <a:pt x="1664" y="1368"/>
                    <a:pt x="2034" y="1036"/>
                  </a:cubicBezTo>
                  <a:cubicBezTo>
                    <a:pt x="2108" y="703"/>
                    <a:pt x="2182" y="333"/>
                    <a:pt x="229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37"/>
            <p:cNvSpPr/>
            <p:nvPr/>
          </p:nvSpPr>
          <p:spPr>
            <a:xfrm>
              <a:off x="3998975" y="2691125"/>
              <a:ext cx="366050" cy="835550"/>
            </a:xfrm>
            <a:custGeom>
              <a:avLst/>
              <a:gdLst/>
              <a:ahLst/>
              <a:cxnLst/>
              <a:rect l="l" t="t" r="r" b="b"/>
              <a:pathLst>
                <a:path w="14642" h="33422" extrusionOk="0">
                  <a:moveTo>
                    <a:pt x="10205" y="0"/>
                  </a:moveTo>
                  <a:cubicBezTo>
                    <a:pt x="9576" y="0"/>
                    <a:pt x="8763" y="259"/>
                    <a:pt x="8135" y="998"/>
                  </a:cubicBezTo>
                  <a:cubicBezTo>
                    <a:pt x="7469" y="1775"/>
                    <a:pt x="6951" y="2995"/>
                    <a:pt x="6804" y="4917"/>
                  </a:cubicBezTo>
                  <a:cubicBezTo>
                    <a:pt x="6804" y="5139"/>
                    <a:pt x="6730" y="5620"/>
                    <a:pt x="6582" y="6359"/>
                  </a:cubicBezTo>
                  <a:cubicBezTo>
                    <a:pt x="5805" y="10093"/>
                    <a:pt x="3365" y="20001"/>
                    <a:pt x="519" y="31425"/>
                  </a:cubicBezTo>
                  <a:cubicBezTo>
                    <a:pt x="408" y="31758"/>
                    <a:pt x="334" y="32128"/>
                    <a:pt x="260" y="32461"/>
                  </a:cubicBezTo>
                  <a:cubicBezTo>
                    <a:pt x="149" y="32793"/>
                    <a:pt x="75" y="33089"/>
                    <a:pt x="1" y="33422"/>
                  </a:cubicBezTo>
                  <a:lnTo>
                    <a:pt x="629" y="33422"/>
                  </a:lnTo>
                  <a:cubicBezTo>
                    <a:pt x="999" y="31980"/>
                    <a:pt x="1369" y="30575"/>
                    <a:pt x="1702" y="29207"/>
                  </a:cubicBezTo>
                  <a:cubicBezTo>
                    <a:pt x="3254" y="22922"/>
                    <a:pt x="4659" y="17229"/>
                    <a:pt x="5694" y="12903"/>
                  </a:cubicBezTo>
                  <a:cubicBezTo>
                    <a:pt x="6212" y="10759"/>
                    <a:pt x="6619" y="8947"/>
                    <a:pt x="6914" y="7616"/>
                  </a:cubicBezTo>
                  <a:cubicBezTo>
                    <a:pt x="7210" y="6248"/>
                    <a:pt x="7395" y="5361"/>
                    <a:pt x="7432" y="4954"/>
                  </a:cubicBezTo>
                  <a:cubicBezTo>
                    <a:pt x="7580" y="3106"/>
                    <a:pt x="8061" y="2034"/>
                    <a:pt x="8578" y="1405"/>
                  </a:cubicBezTo>
                  <a:cubicBezTo>
                    <a:pt x="9133" y="777"/>
                    <a:pt x="9724" y="629"/>
                    <a:pt x="10205" y="629"/>
                  </a:cubicBezTo>
                  <a:cubicBezTo>
                    <a:pt x="10759" y="629"/>
                    <a:pt x="12201" y="740"/>
                    <a:pt x="13495" y="814"/>
                  </a:cubicBezTo>
                  <a:cubicBezTo>
                    <a:pt x="13902" y="851"/>
                    <a:pt x="14309" y="888"/>
                    <a:pt x="14641" y="925"/>
                  </a:cubicBezTo>
                  <a:lnTo>
                    <a:pt x="14641" y="296"/>
                  </a:lnTo>
                  <a:cubicBezTo>
                    <a:pt x="14309" y="296"/>
                    <a:pt x="13939" y="259"/>
                    <a:pt x="13532" y="222"/>
                  </a:cubicBezTo>
                  <a:cubicBezTo>
                    <a:pt x="12238" y="111"/>
                    <a:pt x="10796" y="0"/>
                    <a:pt x="102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37"/>
            <p:cNvSpPr/>
            <p:nvPr/>
          </p:nvSpPr>
          <p:spPr>
            <a:xfrm>
              <a:off x="1529350" y="1687375"/>
              <a:ext cx="2889275" cy="1951150"/>
            </a:xfrm>
            <a:custGeom>
              <a:avLst/>
              <a:gdLst/>
              <a:ahLst/>
              <a:cxnLst/>
              <a:rect l="l" t="t" r="r" b="b"/>
              <a:pathLst>
                <a:path w="115571" h="78046" extrusionOk="0">
                  <a:moveTo>
                    <a:pt x="113759" y="4178"/>
                  </a:moveTo>
                  <a:lnTo>
                    <a:pt x="113759" y="73868"/>
                  </a:lnTo>
                  <a:lnTo>
                    <a:pt x="1812" y="73868"/>
                  </a:lnTo>
                  <a:lnTo>
                    <a:pt x="1812" y="4178"/>
                  </a:lnTo>
                  <a:close/>
                  <a:moveTo>
                    <a:pt x="1" y="0"/>
                  </a:moveTo>
                  <a:lnTo>
                    <a:pt x="1" y="78045"/>
                  </a:lnTo>
                  <a:lnTo>
                    <a:pt x="115571" y="78045"/>
                  </a:lnTo>
                  <a:lnTo>
                    <a:pt x="1155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37"/>
            <p:cNvSpPr/>
            <p:nvPr/>
          </p:nvSpPr>
          <p:spPr>
            <a:xfrm>
              <a:off x="1521025" y="1679050"/>
              <a:ext cx="2905000" cy="1966875"/>
            </a:xfrm>
            <a:custGeom>
              <a:avLst/>
              <a:gdLst/>
              <a:ahLst/>
              <a:cxnLst/>
              <a:rect l="l" t="t" r="r" b="b"/>
              <a:pathLst>
                <a:path w="116200" h="78675" extrusionOk="0">
                  <a:moveTo>
                    <a:pt x="113759" y="4807"/>
                  </a:moveTo>
                  <a:lnTo>
                    <a:pt x="113759" y="73905"/>
                  </a:lnTo>
                  <a:lnTo>
                    <a:pt x="2441" y="73905"/>
                  </a:lnTo>
                  <a:lnTo>
                    <a:pt x="2441" y="4807"/>
                  </a:lnTo>
                  <a:close/>
                  <a:moveTo>
                    <a:pt x="2145" y="4178"/>
                  </a:moveTo>
                  <a:cubicBezTo>
                    <a:pt x="2071" y="4178"/>
                    <a:pt x="1997" y="4215"/>
                    <a:pt x="1923" y="4289"/>
                  </a:cubicBezTo>
                  <a:cubicBezTo>
                    <a:pt x="1849" y="4326"/>
                    <a:pt x="1849" y="4400"/>
                    <a:pt x="1849" y="4511"/>
                  </a:cubicBezTo>
                  <a:lnTo>
                    <a:pt x="1849" y="74201"/>
                  </a:lnTo>
                  <a:cubicBezTo>
                    <a:pt x="1849" y="74275"/>
                    <a:pt x="1849" y="74385"/>
                    <a:pt x="1923" y="74422"/>
                  </a:cubicBezTo>
                  <a:cubicBezTo>
                    <a:pt x="1997" y="74496"/>
                    <a:pt x="2071" y="74533"/>
                    <a:pt x="2145" y="74533"/>
                  </a:cubicBezTo>
                  <a:lnTo>
                    <a:pt x="114092" y="74533"/>
                  </a:lnTo>
                  <a:cubicBezTo>
                    <a:pt x="114166" y="74533"/>
                    <a:pt x="114240" y="74496"/>
                    <a:pt x="114314" y="74422"/>
                  </a:cubicBezTo>
                  <a:cubicBezTo>
                    <a:pt x="114351" y="74385"/>
                    <a:pt x="114388" y="74275"/>
                    <a:pt x="114388" y="74201"/>
                  </a:cubicBezTo>
                  <a:lnTo>
                    <a:pt x="114388" y="4511"/>
                  </a:lnTo>
                  <a:cubicBezTo>
                    <a:pt x="114388" y="4400"/>
                    <a:pt x="114351" y="4326"/>
                    <a:pt x="114314" y="4289"/>
                  </a:cubicBezTo>
                  <a:cubicBezTo>
                    <a:pt x="114240" y="4215"/>
                    <a:pt x="114166" y="4178"/>
                    <a:pt x="114092" y="4178"/>
                  </a:cubicBezTo>
                  <a:close/>
                  <a:moveTo>
                    <a:pt x="115608" y="629"/>
                  </a:moveTo>
                  <a:lnTo>
                    <a:pt x="115608" y="78082"/>
                  </a:lnTo>
                  <a:lnTo>
                    <a:pt x="629" y="78082"/>
                  </a:lnTo>
                  <a:lnTo>
                    <a:pt x="629" y="629"/>
                  </a:lnTo>
                  <a:close/>
                  <a:moveTo>
                    <a:pt x="334" y="0"/>
                  </a:moveTo>
                  <a:cubicBezTo>
                    <a:pt x="223" y="0"/>
                    <a:pt x="149" y="37"/>
                    <a:pt x="112" y="111"/>
                  </a:cubicBezTo>
                  <a:cubicBezTo>
                    <a:pt x="38" y="148"/>
                    <a:pt x="1" y="259"/>
                    <a:pt x="1" y="333"/>
                  </a:cubicBezTo>
                  <a:lnTo>
                    <a:pt x="1" y="78378"/>
                  </a:lnTo>
                  <a:cubicBezTo>
                    <a:pt x="1" y="78452"/>
                    <a:pt x="38" y="78526"/>
                    <a:pt x="112" y="78600"/>
                  </a:cubicBezTo>
                  <a:cubicBezTo>
                    <a:pt x="149" y="78637"/>
                    <a:pt x="223" y="78674"/>
                    <a:pt x="334" y="78674"/>
                  </a:cubicBezTo>
                  <a:lnTo>
                    <a:pt x="115904" y="78674"/>
                  </a:lnTo>
                  <a:cubicBezTo>
                    <a:pt x="115978" y="78674"/>
                    <a:pt x="116052" y="78637"/>
                    <a:pt x="116125" y="78600"/>
                  </a:cubicBezTo>
                  <a:cubicBezTo>
                    <a:pt x="116162" y="78526"/>
                    <a:pt x="116199" y="78452"/>
                    <a:pt x="116199" y="78378"/>
                  </a:cubicBezTo>
                  <a:lnTo>
                    <a:pt x="116199" y="333"/>
                  </a:lnTo>
                  <a:cubicBezTo>
                    <a:pt x="116199" y="259"/>
                    <a:pt x="116162" y="185"/>
                    <a:pt x="116125" y="111"/>
                  </a:cubicBezTo>
                  <a:cubicBezTo>
                    <a:pt x="116052" y="37"/>
                    <a:pt x="115978" y="0"/>
                    <a:pt x="1159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37"/>
            <p:cNvSpPr/>
            <p:nvPr/>
          </p:nvSpPr>
          <p:spPr>
            <a:xfrm>
              <a:off x="1634725" y="1846350"/>
              <a:ext cx="1974250" cy="154375"/>
            </a:xfrm>
            <a:custGeom>
              <a:avLst/>
              <a:gdLst/>
              <a:ahLst/>
              <a:cxnLst/>
              <a:rect l="l" t="t" r="r" b="b"/>
              <a:pathLst>
                <a:path w="78970" h="6175" extrusionOk="0">
                  <a:moveTo>
                    <a:pt x="2071" y="0"/>
                  </a:moveTo>
                  <a:cubicBezTo>
                    <a:pt x="924" y="0"/>
                    <a:pt x="0" y="924"/>
                    <a:pt x="0" y="2070"/>
                  </a:cubicBezTo>
                  <a:lnTo>
                    <a:pt x="0" y="4104"/>
                  </a:lnTo>
                  <a:cubicBezTo>
                    <a:pt x="0" y="5250"/>
                    <a:pt x="924" y="6174"/>
                    <a:pt x="2071" y="6174"/>
                  </a:cubicBezTo>
                  <a:lnTo>
                    <a:pt x="76862" y="6174"/>
                  </a:lnTo>
                  <a:cubicBezTo>
                    <a:pt x="78008" y="6174"/>
                    <a:pt x="78969" y="5250"/>
                    <a:pt x="78969" y="4104"/>
                  </a:cubicBezTo>
                  <a:lnTo>
                    <a:pt x="78969" y="2070"/>
                  </a:lnTo>
                  <a:cubicBezTo>
                    <a:pt x="78969" y="924"/>
                    <a:pt x="78008" y="0"/>
                    <a:pt x="768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37"/>
            <p:cNvSpPr/>
            <p:nvPr/>
          </p:nvSpPr>
          <p:spPr>
            <a:xfrm>
              <a:off x="1626400" y="1838950"/>
              <a:ext cx="1989975" cy="170075"/>
            </a:xfrm>
            <a:custGeom>
              <a:avLst/>
              <a:gdLst/>
              <a:ahLst/>
              <a:cxnLst/>
              <a:rect l="l" t="t" r="r" b="b"/>
              <a:pathLst>
                <a:path w="79599" h="6803" extrusionOk="0">
                  <a:moveTo>
                    <a:pt x="77195" y="629"/>
                  </a:moveTo>
                  <a:cubicBezTo>
                    <a:pt x="78193" y="629"/>
                    <a:pt x="78970" y="1405"/>
                    <a:pt x="78970" y="2366"/>
                  </a:cubicBezTo>
                  <a:lnTo>
                    <a:pt x="78970" y="4400"/>
                  </a:lnTo>
                  <a:cubicBezTo>
                    <a:pt x="78970" y="5398"/>
                    <a:pt x="78193" y="6174"/>
                    <a:pt x="77195" y="6174"/>
                  </a:cubicBezTo>
                  <a:lnTo>
                    <a:pt x="2404" y="6174"/>
                  </a:lnTo>
                  <a:cubicBezTo>
                    <a:pt x="1442" y="6174"/>
                    <a:pt x="629" y="5398"/>
                    <a:pt x="629" y="4400"/>
                  </a:cubicBezTo>
                  <a:lnTo>
                    <a:pt x="629" y="2366"/>
                  </a:lnTo>
                  <a:cubicBezTo>
                    <a:pt x="629" y="1405"/>
                    <a:pt x="1442" y="629"/>
                    <a:pt x="2404" y="629"/>
                  </a:cubicBezTo>
                  <a:close/>
                  <a:moveTo>
                    <a:pt x="2404" y="0"/>
                  </a:moveTo>
                  <a:cubicBezTo>
                    <a:pt x="1073" y="0"/>
                    <a:pt x="0" y="1072"/>
                    <a:pt x="0" y="2366"/>
                  </a:cubicBezTo>
                  <a:lnTo>
                    <a:pt x="0" y="4400"/>
                  </a:lnTo>
                  <a:cubicBezTo>
                    <a:pt x="0" y="5731"/>
                    <a:pt x="1073" y="6803"/>
                    <a:pt x="2404" y="6803"/>
                  </a:cubicBezTo>
                  <a:lnTo>
                    <a:pt x="77195" y="6803"/>
                  </a:lnTo>
                  <a:cubicBezTo>
                    <a:pt x="78526" y="6803"/>
                    <a:pt x="79598" y="5731"/>
                    <a:pt x="79598" y="4400"/>
                  </a:cubicBezTo>
                  <a:lnTo>
                    <a:pt x="79598" y="2366"/>
                  </a:lnTo>
                  <a:cubicBezTo>
                    <a:pt x="79598" y="1072"/>
                    <a:pt x="78526" y="0"/>
                    <a:pt x="771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37"/>
            <p:cNvSpPr/>
            <p:nvPr/>
          </p:nvSpPr>
          <p:spPr>
            <a:xfrm>
              <a:off x="1658750" y="2167975"/>
              <a:ext cx="421500" cy="15750"/>
            </a:xfrm>
            <a:custGeom>
              <a:avLst/>
              <a:gdLst/>
              <a:ahLst/>
              <a:cxnLst/>
              <a:rect l="l" t="t" r="r" b="b"/>
              <a:pathLst>
                <a:path w="16860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297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37"/>
            <p:cNvSpPr/>
            <p:nvPr/>
          </p:nvSpPr>
          <p:spPr>
            <a:xfrm>
              <a:off x="1658750" y="2259475"/>
              <a:ext cx="421500" cy="15750"/>
            </a:xfrm>
            <a:custGeom>
              <a:avLst/>
              <a:gdLst/>
              <a:ahLst/>
              <a:cxnLst/>
              <a:rect l="l" t="t" r="r" b="b"/>
              <a:pathLst>
                <a:path w="16860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37"/>
            <p:cNvSpPr/>
            <p:nvPr/>
          </p:nvSpPr>
          <p:spPr>
            <a:xfrm>
              <a:off x="1658750" y="2351000"/>
              <a:ext cx="421500" cy="15725"/>
            </a:xfrm>
            <a:custGeom>
              <a:avLst/>
              <a:gdLst/>
              <a:ahLst/>
              <a:cxnLst/>
              <a:rect l="l" t="t" r="r" b="b"/>
              <a:pathLst>
                <a:path w="16860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333"/>
                  </a:cubicBezTo>
                  <a:cubicBezTo>
                    <a:pt x="16859" y="148"/>
                    <a:pt x="16748" y="0"/>
                    <a:pt x="165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37"/>
            <p:cNvSpPr/>
            <p:nvPr/>
          </p:nvSpPr>
          <p:spPr>
            <a:xfrm>
              <a:off x="1658750" y="2448025"/>
              <a:ext cx="421500" cy="15750"/>
            </a:xfrm>
            <a:custGeom>
              <a:avLst/>
              <a:gdLst/>
              <a:ahLst/>
              <a:cxnLst/>
              <a:rect l="l" t="t" r="r" b="b"/>
              <a:pathLst>
                <a:path w="16860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37"/>
            <p:cNvSpPr/>
            <p:nvPr/>
          </p:nvSpPr>
          <p:spPr>
            <a:xfrm>
              <a:off x="2144000" y="2167975"/>
              <a:ext cx="421475" cy="15750"/>
            </a:xfrm>
            <a:custGeom>
              <a:avLst/>
              <a:gdLst/>
              <a:ahLst/>
              <a:cxnLst/>
              <a:rect l="l" t="t" r="r" b="b"/>
              <a:pathLst>
                <a:path w="16859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297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37"/>
            <p:cNvSpPr/>
            <p:nvPr/>
          </p:nvSpPr>
          <p:spPr>
            <a:xfrm>
              <a:off x="2144000" y="2259475"/>
              <a:ext cx="421475" cy="15750"/>
            </a:xfrm>
            <a:custGeom>
              <a:avLst/>
              <a:gdLst/>
              <a:ahLst/>
              <a:cxnLst/>
              <a:rect l="l" t="t" r="r" b="b"/>
              <a:pathLst>
                <a:path w="16859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37"/>
            <p:cNvSpPr/>
            <p:nvPr/>
          </p:nvSpPr>
          <p:spPr>
            <a:xfrm>
              <a:off x="2144000" y="2351000"/>
              <a:ext cx="421475" cy="15725"/>
            </a:xfrm>
            <a:custGeom>
              <a:avLst/>
              <a:gdLst/>
              <a:ahLst/>
              <a:cxnLst/>
              <a:rect l="l" t="t" r="r" b="b"/>
              <a:pathLst>
                <a:path w="16859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333"/>
                  </a:cubicBezTo>
                  <a:cubicBezTo>
                    <a:pt x="16859" y="148"/>
                    <a:pt x="16748" y="0"/>
                    <a:pt x="165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37"/>
            <p:cNvSpPr/>
            <p:nvPr/>
          </p:nvSpPr>
          <p:spPr>
            <a:xfrm>
              <a:off x="2144000" y="2448025"/>
              <a:ext cx="421475" cy="15750"/>
            </a:xfrm>
            <a:custGeom>
              <a:avLst/>
              <a:gdLst/>
              <a:ahLst/>
              <a:cxnLst/>
              <a:rect l="l" t="t" r="r" b="b"/>
              <a:pathLst>
                <a:path w="16859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37"/>
            <p:cNvSpPr/>
            <p:nvPr/>
          </p:nvSpPr>
          <p:spPr>
            <a:xfrm>
              <a:off x="2629225" y="2167975"/>
              <a:ext cx="421500" cy="15750"/>
            </a:xfrm>
            <a:custGeom>
              <a:avLst/>
              <a:gdLst/>
              <a:ahLst/>
              <a:cxnLst/>
              <a:rect l="l" t="t" r="r" b="b"/>
              <a:pathLst>
                <a:path w="16860" h="630" extrusionOk="0">
                  <a:moveTo>
                    <a:pt x="296" y="1"/>
                  </a:moveTo>
                  <a:cubicBezTo>
                    <a:pt x="148" y="1"/>
                    <a:pt x="1" y="149"/>
                    <a:pt x="1" y="297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297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37"/>
            <p:cNvSpPr/>
            <p:nvPr/>
          </p:nvSpPr>
          <p:spPr>
            <a:xfrm>
              <a:off x="2629225" y="2259475"/>
              <a:ext cx="421500" cy="15750"/>
            </a:xfrm>
            <a:custGeom>
              <a:avLst/>
              <a:gdLst/>
              <a:ahLst/>
              <a:cxnLst/>
              <a:rect l="l" t="t" r="r" b="b"/>
              <a:pathLst>
                <a:path w="16860" h="630" extrusionOk="0">
                  <a:moveTo>
                    <a:pt x="296" y="1"/>
                  </a:moveTo>
                  <a:cubicBezTo>
                    <a:pt x="148" y="1"/>
                    <a:pt x="1" y="149"/>
                    <a:pt x="1" y="334"/>
                  </a:cubicBezTo>
                  <a:cubicBezTo>
                    <a:pt x="1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37"/>
            <p:cNvSpPr/>
            <p:nvPr/>
          </p:nvSpPr>
          <p:spPr>
            <a:xfrm>
              <a:off x="2629225" y="2351000"/>
              <a:ext cx="421500" cy="15725"/>
            </a:xfrm>
            <a:custGeom>
              <a:avLst/>
              <a:gdLst/>
              <a:ahLst/>
              <a:cxnLst/>
              <a:rect l="l" t="t" r="r" b="b"/>
              <a:pathLst>
                <a:path w="16860" h="629" extrusionOk="0">
                  <a:moveTo>
                    <a:pt x="296" y="0"/>
                  </a:moveTo>
                  <a:cubicBezTo>
                    <a:pt x="148" y="0"/>
                    <a:pt x="1" y="148"/>
                    <a:pt x="1" y="333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333"/>
                  </a:cubicBezTo>
                  <a:cubicBezTo>
                    <a:pt x="16859" y="148"/>
                    <a:pt x="16748" y="0"/>
                    <a:pt x="165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37"/>
            <p:cNvSpPr/>
            <p:nvPr/>
          </p:nvSpPr>
          <p:spPr>
            <a:xfrm>
              <a:off x="2629225" y="2448025"/>
              <a:ext cx="421500" cy="15750"/>
            </a:xfrm>
            <a:custGeom>
              <a:avLst/>
              <a:gdLst/>
              <a:ahLst/>
              <a:cxnLst/>
              <a:rect l="l" t="t" r="r" b="b"/>
              <a:pathLst>
                <a:path w="16860" h="630" extrusionOk="0">
                  <a:moveTo>
                    <a:pt x="296" y="1"/>
                  </a:moveTo>
                  <a:cubicBezTo>
                    <a:pt x="148" y="1"/>
                    <a:pt x="1" y="149"/>
                    <a:pt x="1" y="334"/>
                  </a:cubicBezTo>
                  <a:cubicBezTo>
                    <a:pt x="1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37"/>
            <p:cNvSpPr/>
            <p:nvPr/>
          </p:nvSpPr>
          <p:spPr>
            <a:xfrm>
              <a:off x="3114475" y="2167975"/>
              <a:ext cx="421475" cy="15750"/>
            </a:xfrm>
            <a:custGeom>
              <a:avLst/>
              <a:gdLst/>
              <a:ahLst/>
              <a:cxnLst/>
              <a:rect l="l" t="t" r="r" b="b"/>
              <a:pathLst>
                <a:path w="16859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297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Google Shape;1999;p37"/>
            <p:cNvSpPr/>
            <p:nvPr/>
          </p:nvSpPr>
          <p:spPr>
            <a:xfrm>
              <a:off x="3114475" y="2259475"/>
              <a:ext cx="421475" cy="15750"/>
            </a:xfrm>
            <a:custGeom>
              <a:avLst/>
              <a:gdLst/>
              <a:ahLst/>
              <a:cxnLst/>
              <a:rect l="l" t="t" r="r" b="b"/>
              <a:pathLst>
                <a:path w="16859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37"/>
            <p:cNvSpPr/>
            <p:nvPr/>
          </p:nvSpPr>
          <p:spPr>
            <a:xfrm>
              <a:off x="3114475" y="2351000"/>
              <a:ext cx="421475" cy="15725"/>
            </a:xfrm>
            <a:custGeom>
              <a:avLst/>
              <a:gdLst/>
              <a:ahLst/>
              <a:cxnLst/>
              <a:rect l="l" t="t" r="r" b="b"/>
              <a:pathLst>
                <a:path w="16859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333"/>
                  </a:cubicBezTo>
                  <a:cubicBezTo>
                    <a:pt x="16859" y="148"/>
                    <a:pt x="16748" y="0"/>
                    <a:pt x="165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37"/>
            <p:cNvSpPr/>
            <p:nvPr/>
          </p:nvSpPr>
          <p:spPr>
            <a:xfrm>
              <a:off x="3114475" y="2448025"/>
              <a:ext cx="421475" cy="15750"/>
            </a:xfrm>
            <a:custGeom>
              <a:avLst/>
              <a:gdLst/>
              <a:ahLst/>
              <a:cxnLst/>
              <a:rect l="l" t="t" r="r" b="b"/>
              <a:pathLst>
                <a:path w="16859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37"/>
            <p:cNvSpPr/>
            <p:nvPr/>
          </p:nvSpPr>
          <p:spPr>
            <a:xfrm>
              <a:off x="1902750" y="2663150"/>
              <a:ext cx="1494575" cy="451550"/>
            </a:xfrm>
            <a:custGeom>
              <a:avLst/>
              <a:gdLst/>
              <a:ahLst/>
              <a:cxnLst/>
              <a:rect l="l" t="t" r="r" b="b"/>
              <a:pathLst>
                <a:path w="59783" h="18062" extrusionOk="0">
                  <a:moveTo>
                    <a:pt x="59431" y="1"/>
                  </a:moveTo>
                  <a:cubicBezTo>
                    <a:pt x="59357" y="1"/>
                    <a:pt x="59283" y="29"/>
                    <a:pt x="59228" y="84"/>
                  </a:cubicBezTo>
                  <a:lnTo>
                    <a:pt x="45585" y="14466"/>
                  </a:lnTo>
                  <a:lnTo>
                    <a:pt x="33052" y="5001"/>
                  </a:lnTo>
                  <a:cubicBezTo>
                    <a:pt x="33003" y="4968"/>
                    <a:pt x="32945" y="4950"/>
                    <a:pt x="32887" y="4950"/>
                  </a:cubicBezTo>
                  <a:cubicBezTo>
                    <a:pt x="32816" y="4950"/>
                    <a:pt x="32744" y="4977"/>
                    <a:pt x="32683" y="5038"/>
                  </a:cubicBezTo>
                  <a:lnTo>
                    <a:pt x="24290" y="12654"/>
                  </a:lnTo>
                  <a:lnTo>
                    <a:pt x="14345" y="3707"/>
                  </a:lnTo>
                  <a:cubicBezTo>
                    <a:pt x="14294" y="3656"/>
                    <a:pt x="14226" y="3628"/>
                    <a:pt x="14154" y="3628"/>
                  </a:cubicBezTo>
                  <a:cubicBezTo>
                    <a:pt x="14071" y="3628"/>
                    <a:pt x="13981" y="3665"/>
                    <a:pt x="13902" y="3744"/>
                  </a:cubicBezTo>
                  <a:lnTo>
                    <a:pt x="112" y="17534"/>
                  </a:lnTo>
                  <a:cubicBezTo>
                    <a:pt x="1" y="17645"/>
                    <a:pt x="1" y="17830"/>
                    <a:pt x="112" y="17978"/>
                  </a:cubicBezTo>
                  <a:cubicBezTo>
                    <a:pt x="167" y="18033"/>
                    <a:pt x="250" y="18061"/>
                    <a:pt x="333" y="18061"/>
                  </a:cubicBezTo>
                  <a:cubicBezTo>
                    <a:pt x="417" y="18061"/>
                    <a:pt x="500" y="18033"/>
                    <a:pt x="555" y="17978"/>
                  </a:cubicBezTo>
                  <a:lnTo>
                    <a:pt x="14160" y="4373"/>
                  </a:lnTo>
                  <a:lnTo>
                    <a:pt x="24069" y="13283"/>
                  </a:lnTo>
                  <a:cubicBezTo>
                    <a:pt x="24142" y="13338"/>
                    <a:pt x="24216" y="13366"/>
                    <a:pt x="24290" y="13366"/>
                  </a:cubicBezTo>
                  <a:cubicBezTo>
                    <a:pt x="24364" y="13366"/>
                    <a:pt x="24438" y="13338"/>
                    <a:pt x="24512" y="13283"/>
                  </a:cubicBezTo>
                  <a:lnTo>
                    <a:pt x="32905" y="5667"/>
                  </a:lnTo>
                  <a:lnTo>
                    <a:pt x="45438" y="15131"/>
                  </a:lnTo>
                  <a:cubicBezTo>
                    <a:pt x="45504" y="15164"/>
                    <a:pt x="45578" y="15183"/>
                    <a:pt x="45646" y="15183"/>
                  </a:cubicBezTo>
                  <a:cubicBezTo>
                    <a:pt x="45729" y="15183"/>
                    <a:pt x="45804" y="15155"/>
                    <a:pt x="45844" y="15094"/>
                  </a:cubicBezTo>
                  <a:lnTo>
                    <a:pt x="59671" y="528"/>
                  </a:lnTo>
                  <a:cubicBezTo>
                    <a:pt x="59782" y="380"/>
                    <a:pt x="59782" y="195"/>
                    <a:pt x="59634" y="84"/>
                  </a:cubicBezTo>
                  <a:cubicBezTo>
                    <a:pt x="59579" y="29"/>
                    <a:pt x="59505" y="1"/>
                    <a:pt x="594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37"/>
            <p:cNvSpPr/>
            <p:nvPr/>
          </p:nvSpPr>
          <p:spPr>
            <a:xfrm>
              <a:off x="2210525" y="2716075"/>
              <a:ext cx="91525" cy="91525"/>
            </a:xfrm>
            <a:custGeom>
              <a:avLst/>
              <a:gdLst/>
              <a:ahLst/>
              <a:cxnLst/>
              <a:rect l="l" t="t" r="r" b="b"/>
              <a:pathLst>
                <a:path w="3661" h="3661" extrusionOk="0">
                  <a:moveTo>
                    <a:pt x="1812" y="0"/>
                  </a:moveTo>
                  <a:cubicBezTo>
                    <a:pt x="814" y="0"/>
                    <a:pt x="1" y="814"/>
                    <a:pt x="1" y="1812"/>
                  </a:cubicBezTo>
                  <a:cubicBezTo>
                    <a:pt x="1" y="2847"/>
                    <a:pt x="814" y="3661"/>
                    <a:pt x="1812" y="3661"/>
                  </a:cubicBezTo>
                  <a:cubicBezTo>
                    <a:pt x="2848" y="3661"/>
                    <a:pt x="3661" y="2847"/>
                    <a:pt x="3661" y="1812"/>
                  </a:cubicBezTo>
                  <a:cubicBezTo>
                    <a:pt x="3661" y="814"/>
                    <a:pt x="2848" y="0"/>
                    <a:pt x="18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37"/>
            <p:cNvSpPr/>
            <p:nvPr/>
          </p:nvSpPr>
          <p:spPr>
            <a:xfrm>
              <a:off x="2203150" y="2708675"/>
              <a:ext cx="106300" cy="106325"/>
            </a:xfrm>
            <a:custGeom>
              <a:avLst/>
              <a:gdLst/>
              <a:ahLst/>
              <a:cxnLst/>
              <a:rect l="l" t="t" r="r" b="b"/>
              <a:pathLst>
                <a:path w="4252" h="4253" extrusionOk="0">
                  <a:moveTo>
                    <a:pt x="2107" y="629"/>
                  </a:moveTo>
                  <a:cubicBezTo>
                    <a:pt x="2958" y="629"/>
                    <a:pt x="3623" y="1295"/>
                    <a:pt x="3623" y="2108"/>
                  </a:cubicBezTo>
                  <a:cubicBezTo>
                    <a:pt x="3623" y="2958"/>
                    <a:pt x="2958" y="3624"/>
                    <a:pt x="2107" y="3624"/>
                  </a:cubicBezTo>
                  <a:cubicBezTo>
                    <a:pt x="1294" y="3624"/>
                    <a:pt x="592" y="2958"/>
                    <a:pt x="592" y="2108"/>
                  </a:cubicBezTo>
                  <a:cubicBezTo>
                    <a:pt x="592" y="1295"/>
                    <a:pt x="1294" y="629"/>
                    <a:pt x="2107" y="629"/>
                  </a:cubicBezTo>
                  <a:close/>
                  <a:moveTo>
                    <a:pt x="2107" y="1"/>
                  </a:moveTo>
                  <a:cubicBezTo>
                    <a:pt x="924" y="1"/>
                    <a:pt x="0" y="962"/>
                    <a:pt x="0" y="2108"/>
                  </a:cubicBezTo>
                  <a:cubicBezTo>
                    <a:pt x="0" y="3291"/>
                    <a:pt x="924" y="4252"/>
                    <a:pt x="2107" y="4252"/>
                  </a:cubicBezTo>
                  <a:cubicBezTo>
                    <a:pt x="3291" y="4252"/>
                    <a:pt x="4252" y="3291"/>
                    <a:pt x="4252" y="2108"/>
                  </a:cubicBezTo>
                  <a:cubicBezTo>
                    <a:pt x="4252" y="962"/>
                    <a:pt x="3291" y="1"/>
                    <a:pt x="21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37"/>
            <p:cNvSpPr/>
            <p:nvPr/>
          </p:nvSpPr>
          <p:spPr>
            <a:xfrm>
              <a:off x="2679125" y="2748425"/>
              <a:ext cx="91550" cy="91525"/>
            </a:xfrm>
            <a:custGeom>
              <a:avLst/>
              <a:gdLst/>
              <a:ahLst/>
              <a:cxnLst/>
              <a:rect l="l" t="t" r="r" b="b"/>
              <a:pathLst>
                <a:path w="3662" h="3661" extrusionOk="0">
                  <a:moveTo>
                    <a:pt x="1813" y="0"/>
                  </a:moveTo>
                  <a:cubicBezTo>
                    <a:pt x="814" y="0"/>
                    <a:pt x="1" y="814"/>
                    <a:pt x="1" y="1849"/>
                  </a:cubicBezTo>
                  <a:cubicBezTo>
                    <a:pt x="1" y="2847"/>
                    <a:pt x="814" y="3661"/>
                    <a:pt x="1813" y="3661"/>
                  </a:cubicBezTo>
                  <a:cubicBezTo>
                    <a:pt x="2848" y="3661"/>
                    <a:pt x="3661" y="2847"/>
                    <a:pt x="3661" y="1849"/>
                  </a:cubicBezTo>
                  <a:cubicBezTo>
                    <a:pt x="3661" y="814"/>
                    <a:pt x="2848" y="0"/>
                    <a:pt x="18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37"/>
            <p:cNvSpPr/>
            <p:nvPr/>
          </p:nvSpPr>
          <p:spPr>
            <a:xfrm>
              <a:off x="2671750" y="2741025"/>
              <a:ext cx="106300" cy="106325"/>
            </a:xfrm>
            <a:custGeom>
              <a:avLst/>
              <a:gdLst/>
              <a:ahLst/>
              <a:cxnLst/>
              <a:rect l="l" t="t" r="r" b="b"/>
              <a:pathLst>
                <a:path w="4252" h="4253" extrusionOk="0">
                  <a:moveTo>
                    <a:pt x="2108" y="629"/>
                  </a:moveTo>
                  <a:cubicBezTo>
                    <a:pt x="2958" y="629"/>
                    <a:pt x="3623" y="1295"/>
                    <a:pt x="3623" y="2145"/>
                  </a:cubicBezTo>
                  <a:cubicBezTo>
                    <a:pt x="3623" y="2958"/>
                    <a:pt x="2958" y="3661"/>
                    <a:pt x="2108" y="3661"/>
                  </a:cubicBezTo>
                  <a:cubicBezTo>
                    <a:pt x="1294" y="3661"/>
                    <a:pt x="592" y="2958"/>
                    <a:pt x="592" y="2145"/>
                  </a:cubicBezTo>
                  <a:cubicBezTo>
                    <a:pt x="592" y="1295"/>
                    <a:pt x="1294" y="629"/>
                    <a:pt x="2108" y="629"/>
                  </a:cubicBezTo>
                  <a:close/>
                  <a:moveTo>
                    <a:pt x="2108" y="1"/>
                  </a:moveTo>
                  <a:cubicBezTo>
                    <a:pt x="961" y="1"/>
                    <a:pt x="0" y="962"/>
                    <a:pt x="0" y="2145"/>
                  </a:cubicBezTo>
                  <a:cubicBezTo>
                    <a:pt x="0" y="3328"/>
                    <a:pt x="961" y="4252"/>
                    <a:pt x="2108" y="4252"/>
                  </a:cubicBezTo>
                  <a:cubicBezTo>
                    <a:pt x="3291" y="4252"/>
                    <a:pt x="4252" y="3328"/>
                    <a:pt x="4252" y="2145"/>
                  </a:cubicBezTo>
                  <a:cubicBezTo>
                    <a:pt x="4252" y="962"/>
                    <a:pt x="3291" y="1"/>
                    <a:pt x="21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37"/>
            <p:cNvSpPr/>
            <p:nvPr/>
          </p:nvSpPr>
          <p:spPr>
            <a:xfrm>
              <a:off x="2998000" y="2989650"/>
              <a:ext cx="91525" cy="91525"/>
            </a:xfrm>
            <a:custGeom>
              <a:avLst/>
              <a:gdLst/>
              <a:ahLst/>
              <a:cxnLst/>
              <a:rect l="l" t="t" r="r" b="b"/>
              <a:pathLst>
                <a:path w="3661" h="3661" extrusionOk="0">
                  <a:moveTo>
                    <a:pt x="1812" y="1"/>
                  </a:moveTo>
                  <a:cubicBezTo>
                    <a:pt x="814" y="1"/>
                    <a:pt x="1" y="814"/>
                    <a:pt x="1" y="1812"/>
                  </a:cubicBezTo>
                  <a:cubicBezTo>
                    <a:pt x="1" y="2811"/>
                    <a:pt x="814" y="3661"/>
                    <a:pt x="1812" y="3661"/>
                  </a:cubicBezTo>
                  <a:cubicBezTo>
                    <a:pt x="2848" y="3661"/>
                    <a:pt x="3661" y="2811"/>
                    <a:pt x="3661" y="1812"/>
                  </a:cubicBezTo>
                  <a:cubicBezTo>
                    <a:pt x="3661" y="814"/>
                    <a:pt x="2848" y="1"/>
                    <a:pt x="18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37"/>
            <p:cNvSpPr/>
            <p:nvPr/>
          </p:nvSpPr>
          <p:spPr>
            <a:xfrm>
              <a:off x="2990625" y="2982275"/>
              <a:ext cx="106300" cy="106300"/>
            </a:xfrm>
            <a:custGeom>
              <a:avLst/>
              <a:gdLst/>
              <a:ahLst/>
              <a:cxnLst/>
              <a:rect l="l" t="t" r="r" b="b"/>
              <a:pathLst>
                <a:path w="4252" h="4252" extrusionOk="0">
                  <a:moveTo>
                    <a:pt x="2107" y="592"/>
                  </a:moveTo>
                  <a:cubicBezTo>
                    <a:pt x="2958" y="592"/>
                    <a:pt x="3623" y="1294"/>
                    <a:pt x="3623" y="2107"/>
                  </a:cubicBezTo>
                  <a:cubicBezTo>
                    <a:pt x="3623" y="2958"/>
                    <a:pt x="2958" y="3623"/>
                    <a:pt x="2107" y="3623"/>
                  </a:cubicBezTo>
                  <a:cubicBezTo>
                    <a:pt x="1294" y="3623"/>
                    <a:pt x="592" y="2958"/>
                    <a:pt x="592" y="2107"/>
                  </a:cubicBezTo>
                  <a:cubicBezTo>
                    <a:pt x="592" y="1294"/>
                    <a:pt x="1294" y="592"/>
                    <a:pt x="2107" y="592"/>
                  </a:cubicBezTo>
                  <a:close/>
                  <a:moveTo>
                    <a:pt x="2107" y="0"/>
                  </a:moveTo>
                  <a:cubicBezTo>
                    <a:pt x="961" y="0"/>
                    <a:pt x="0" y="924"/>
                    <a:pt x="0" y="2107"/>
                  </a:cubicBezTo>
                  <a:cubicBezTo>
                    <a:pt x="0" y="3290"/>
                    <a:pt x="961" y="4252"/>
                    <a:pt x="2107" y="4252"/>
                  </a:cubicBezTo>
                  <a:cubicBezTo>
                    <a:pt x="3290" y="4252"/>
                    <a:pt x="4252" y="3290"/>
                    <a:pt x="4252" y="2107"/>
                  </a:cubicBezTo>
                  <a:cubicBezTo>
                    <a:pt x="4252" y="924"/>
                    <a:pt x="3290" y="0"/>
                    <a:pt x="21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37"/>
            <p:cNvSpPr/>
            <p:nvPr/>
          </p:nvSpPr>
          <p:spPr>
            <a:xfrm>
              <a:off x="3336300" y="2625500"/>
              <a:ext cx="91525" cy="90600"/>
            </a:xfrm>
            <a:custGeom>
              <a:avLst/>
              <a:gdLst/>
              <a:ahLst/>
              <a:cxnLst/>
              <a:rect l="l" t="t" r="r" b="b"/>
              <a:pathLst>
                <a:path w="3661" h="3624" extrusionOk="0">
                  <a:moveTo>
                    <a:pt x="1849" y="0"/>
                  </a:moveTo>
                  <a:cubicBezTo>
                    <a:pt x="813" y="0"/>
                    <a:pt x="0" y="814"/>
                    <a:pt x="0" y="1812"/>
                  </a:cubicBezTo>
                  <a:cubicBezTo>
                    <a:pt x="0" y="2810"/>
                    <a:pt x="813" y="3623"/>
                    <a:pt x="1849" y="3623"/>
                  </a:cubicBezTo>
                  <a:cubicBezTo>
                    <a:pt x="2847" y="3623"/>
                    <a:pt x="3660" y="2810"/>
                    <a:pt x="3660" y="1812"/>
                  </a:cubicBezTo>
                  <a:cubicBezTo>
                    <a:pt x="3660" y="814"/>
                    <a:pt x="2847" y="0"/>
                    <a:pt x="18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37"/>
            <p:cNvSpPr/>
            <p:nvPr/>
          </p:nvSpPr>
          <p:spPr>
            <a:xfrm>
              <a:off x="3328900" y="2617175"/>
              <a:ext cx="106300" cy="107250"/>
            </a:xfrm>
            <a:custGeom>
              <a:avLst/>
              <a:gdLst/>
              <a:ahLst/>
              <a:cxnLst/>
              <a:rect l="l" t="t" r="r" b="b"/>
              <a:pathLst>
                <a:path w="4252" h="4290" extrusionOk="0">
                  <a:moveTo>
                    <a:pt x="2145" y="629"/>
                  </a:moveTo>
                  <a:cubicBezTo>
                    <a:pt x="2958" y="629"/>
                    <a:pt x="3660" y="1295"/>
                    <a:pt x="3660" y="2145"/>
                  </a:cubicBezTo>
                  <a:cubicBezTo>
                    <a:pt x="3660" y="2995"/>
                    <a:pt x="2958" y="3661"/>
                    <a:pt x="2145" y="3661"/>
                  </a:cubicBezTo>
                  <a:cubicBezTo>
                    <a:pt x="1294" y="3661"/>
                    <a:pt x="629" y="2995"/>
                    <a:pt x="629" y="2145"/>
                  </a:cubicBezTo>
                  <a:cubicBezTo>
                    <a:pt x="629" y="1295"/>
                    <a:pt x="1294" y="629"/>
                    <a:pt x="2145" y="629"/>
                  </a:cubicBezTo>
                  <a:close/>
                  <a:moveTo>
                    <a:pt x="2145" y="1"/>
                  </a:moveTo>
                  <a:cubicBezTo>
                    <a:pt x="962" y="1"/>
                    <a:pt x="0" y="962"/>
                    <a:pt x="0" y="2145"/>
                  </a:cubicBezTo>
                  <a:cubicBezTo>
                    <a:pt x="0" y="3328"/>
                    <a:pt x="962" y="4289"/>
                    <a:pt x="2145" y="4289"/>
                  </a:cubicBezTo>
                  <a:cubicBezTo>
                    <a:pt x="3291" y="4289"/>
                    <a:pt x="4252" y="3328"/>
                    <a:pt x="4252" y="2145"/>
                  </a:cubicBezTo>
                  <a:cubicBezTo>
                    <a:pt x="4252" y="962"/>
                    <a:pt x="3291" y="1"/>
                    <a:pt x="21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37"/>
            <p:cNvSpPr/>
            <p:nvPr/>
          </p:nvSpPr>
          <p:spPr>
            <a:xfrm>
              <a:off x="1865775" y="3060825"/>
              <a:ext cx="90600" cy="91525"/>
            </a:xfrm>
            <a:custGeom>
              <a:avLst/>
              <a:gdLst/>
              <a:ahLst/>
              <a:cxnLst/>
              <a:rect l="l" t="t" r="r" b="b"/>
              <a:pathLst>
                <a:path w="3624" h="3661" extrusionOk="0">
                  <a:moveTo>
                    <a:pt x="1812" y="1"/>
                  </a:moveTo>
                  <a:cubicBezTo>
                    <a:pt x="814" y="1"/>
                    <a:pt x="1" y="814"/>
                    <a:pt x="1" y="1849"/>
                  </a:cubicBezTo>
                  <a:cubicBezTo>
                    <a:pt x="1" y="2847"/>
                    <a:pt x="814" y="3661"/>
                    <a:pt x="1812" y="3661"/>
                  </a:cubicBezTo>
                  <a:cubicBezTo>
                    <a:pt x="2811" y="3661"/>
                    <a:pt x="3624" y="2847"/>
                    <a:pt x="3624" y="1849"/>
                  </a:cubicBezTo>
                  <a:cubicBezTo>
                    <a:pt x="3624" y="814"/>
                    <a:pt x="2811" y="1"/>
                    <a:pt x="18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37"/>
            <p:cNvSpPr/>
            <p:nvPr/>
          </p:nvSpPr>
          <p:spPr>
            <a:xfrm>
              <a:off x="1857475" y="3053425"/>
              <a:ext cx="107225" cy="106325"/>
            </a:xfrm>
            <a:custGeom>
              <a:avLst/>
              <a:gdLst/>
              <a:ahLst/>
              <a:cxnLst/>
              <a:rect l="l" t="t" r="r" b="b"/>
              <a:pathLst>
                <a:path w="4289" h="4253" extrusionOk="0">
                  <a:moveTo>
                    <a:pt x="2144" y="629"/>
                  </a:moveTo>
                  <a:cubicBezTo>
                    <a:pt x="2995" y="629"/>
                    <a:pt x="3660" y="1295"/>
                    <a:pt x="3660" y="2145"/>
                  </a:cubicBezTo>
                  <a:cubicBezTo>
                    <a:pt x="3660" y="2958"/>
                    <a:pt x="2995" y="3661"/>
                    <a:pt x="2144" y="3661"/>
                  </a:cubicBezTo>
                  <a:cubicBezTo>
                    <a:pt x="1294" y="3661"/>
                    <a:pt x="629" y="2958"/>
                    <a:pt x="629" y="2145"/>
                  </a:cubicBezTo>
                  <a:cubicBezTo>
                    <a:pt x="629" y="1295"/>
                    <a:pt x="1294" y="629"/>
                    <a:pt x="2144" y="629"/>
                  </a:cubicBezTo>
                  <a:close/>
                  <a:moveTo>
                    <a:pt x="2144" y="1"/>
                  </a:moveTo>
                  <a:cubicBezTo>
                    <a:pt x="961" y="1"/>
                    <a:pt x="0" y="962"/>
                    <a:pt x="0" y="2145"/>
                  </a:cubicBezTo>
                  <a:cubicBezTo>
                    <a:pt x="0" y="3328"/>
                    <a:pt x="961" y="4252"/>
                    <a:pt x="2144" y="4252"/>
                  </a:cubicBezTo>
                  <a:cubicBezTo>
                    <a:pt x="3327" y="4252"/>
                    <a:pt x="4289" y="3328"/>
                    <a:pt x="4289" y="2145"/>
                  </a:cubicBezTo>
                  <a:cubicBezTo>
                    <a:pt x="4289" y="962"/>
                    <a:pt x="3327" y="1"/>
                    <a:pt x="21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37"/>
            <p:cNvSpPr/>
            <p:nvPr/>
          </p:nvSpPr>
          <p:spPr>
            <a:xfrm>
              <a:off x="2464700" y="2931425"/>
              <a:ext cx="90600" cy="90600"/>
            </a:xfrm>
            <a:custGeom>
              <a:avLst/>
              <a:gdLst/>
              <a:ahLst/>
              <a:cxnLst/>
              <a:rect l="l" t="t" r="r" b="b"/>
              <a:pathLst>
                <a:path w="3624" h="3624" extrusionOk="0">
                  <a:moveTo>
                    <a:pt x="1812" y="1"/>
                  </a:moveTo>
                  <a:cubicBezTo>
                    <a:pt x="814" y="1"/>
                    <a:pt x="1" y="814"/>
                    <a:pt x="1" y="1812"/>
                  </a:cubicBezTo>
                  <a:cubicBezTo>
                    <a:pt x="1" y="2810"/>
                    <a:pt x="814" y="3624"/>
                    <a:pt x="1812" y="3624"/>
                  </a:cubicBezTo>
                  <a:cubicBezTo>
                    <a:pt x="2811" y="3624"/>
                    <a:pt x="3624" y="2810"/>
                    <a:pt x="3624" y="1812"/>
                  </a:cubicBezTo>
                  <a:cubicBezTo>
                    <a:pt x="3624" y="814"/>
                    <a:pt x="2811" y="1"/>
                    <a:pt x="18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37"/>
            <p:cNvSpPr/>
            <p:nvPr/>
          </p:nvSpPr>
          <p:spPr>
            <a:xfrm>
              <a:off x="2456400" y="2923100"/>
              <a:ext cx="107225" cy="106325"/>
            </a:xfrm>
            <a:custGeom>
              <a:avLst/>
              <a:gdLst/>
              <a:ahLst/>
              <a:cxnLst/>
              <a:rect l="l" t="t" r="r" b="b"/>
              <a:pathLst>
                <a:path w="4289" h="4253" extrusionOk="0">
                  <a:moveTo>
                    <a:pt x="2144" y="629"/>
                  </a:moveTo>
                  <a:cubicBezTo>
                    <a:pt x="2995" y="629"/>
                    <a:pt x="3660" y="1295"/>
                    <a:pt x="3660" y="2145"/>
                  </a:cubicBezTo>
                  <a:cubicBezTo>
                    <a:pt x="3660" y="2959"/>
                    <a:pt x="2995" y="3661"/>
                    <a:pt x="2144" y="3661"/>
                  </a:cubicBezTo>
                  <a:cubicBezTo>
                    <a:pt x="1294" y="3661"/>
                    <a:pt x="629" y="2959"/>
                    <a:pt x="629" y="2145"/>
                  </a:cubicBezTo>
                  <a:cubicBezTo>
                    <a:pt x="629" y="1295"/>
                    <a:pt x="1294" y="629"/>
                    <a:pt x="2144" y="629"/>
                  </a:cubicBezTo>
                  <a:close/>
                  <a:moveTo>
                    <a:pt x="2144" y="1"/>
                  </a:moveTo>
                  <a:cubicBezTo>
                    <a:pt x="961" y="1"/>
                    <a:pt x="0" y="962"/>
                    <a:pt x="0" y="2145"/>
                  </a:cubicBezTo>
                  <a:cubicBezTo>
                    <a:pt x="0" y="3328"/>
                    <a:pt x="961" y="4253"/>
                    <a:pt x="2144" y="4253"/>
                  </a:cubicBezTo>
                  <a:cubicBezTo>
                    <a:pt x="3327" y="4253"/>
                    <a:pt x="4289" y="3328"/>
                    <a:pt x="4289" y="2145"/>
                  </a:cubicBezTo>
                  <a:cubicBezTo>
                    <a:pt x="4289" y="962"/>
                    <a:pt x="3327" y="1"/>
                    <a:pt x="21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37"/>
            <p:cNvSpPr/>
            <p:nvPr/>
          </p:nvSpPr>
          <p:spPr>
            <a:xfrm>
              <a:off x="3707850" y="1843575"/>
              <a:ext cx="52700" cy="1651675"/>
            </a:xfrm>
            <a:custGeom>
              <a:avLst/>
              <a:gdLst/>
              <a:ahLst/>
              <a:cxnLst/>
              <a:rect l="l" t="t" r="r" b="b"/>
              <a:pathLst>
                <a:path w="2108" h="66067" extrusionOk="0">
                  <a:moveTo>
                    <a:pt x="1035" y="0"/>
                  </a:moveTo>
                  <a:cubicBezTo>
                    <a:pt x="481" y="0"/>
                    <a:pt x="0" y="481"/>
                    <a:pt x="0" y="1072"/>
                  </a:cubicBezTo>
                  <a:lnTo>
                    <a:pt x="0" y="65032"/>
                  </a:lnTo>
                  <a:cubicBezTo>
                    <a:pt x="0" y="65586"/>
                    <a:pt x="481" y="66067"/>
                    <a:pt x="1035" y="66067"/>
                  </a:cubicBezTo>
                  <a:cubicBezTo>
                    <a:pt x="1627" y="66067"/>
                    <a:pt x="2108" y="65586"/>
                    <a:pt x="2108" y="65032"/>
                  </a:cubicBezTo>
                  <a:lnTo>
                    <a:pt x="2108" y="1072"/>
                  </a:lnTo>
                  <a:cubicBezTo>
                    <a:pt x="2108" y="481"/>
                    <a:pt x="1627" y="0"/>
                    <a:pt x="10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37"/>
            <p:cNvSpPr/>
            <p:nvPr/>
          </p:nvSpPr>
          <p:spPr>
            <a:xfrm>
              <a:off x="3700450" y="1836175"/>
              <a:ext cx="67500" cy="1666475"/>
            </a:xfrm>
            <a:custGeom>
              <a:avLst/>
              <a:gdLst/>
              <a:ahLst/>
              <a:cxnLst/>
              <a:rect l="l" t="t" r="r" b="b"/>
              <a:pathLst>
                <a:path w="2700" h="66659" extrusionOk="0">
                  <a:moveTo>
                    <a:pt x="1331" y="629"/>
                  </a:moveTo>
                  <a:cubicBezTo>
                    <a:pt x="1738" y="629"/>
                    <a:pt x="2071" y="962"/>
                    <a:pt x="2071" y="1368"/>
                  </a:cubicBezTo>
                  <a:lnTo>
                    <a:pt x="2071" y="65328"/>
                  </a:lnTo>
                  <a:cubicBezTo>
                    <a:pt x="2071" y="65734"/>
                    <a:pt x="1738" y="66067"/>
                    <a:pt x="1331" y="66067"/>
                  </a:cubicBezTo>
                  <a:cubicBezTo>
                    <a:pt x="925" y="66067"/>
                    <a:pt x="592" y="65734"/>
                    <a:pt x="592" y="65328"/>
                  </a:cubicBezTo>
                  <a:lnTo>
                    <a:pt x="592" y="1368"/>
                  </a:lnTo>
                  <a:cubicBezTo>
                    <a:pt x="592" y="962"/>
                    <a:pt x="925" y="629"/>
                    <a:pt x="1331" y="629"/>
                  </a:cubicBezTo>
                  <a:close/>
                  <a:moveTo>
                    <a:pt x="1331" y="0"/>
                  </a:moveTo>
                  <a:cubicBezTo>
                    <a:pt x="592" y="0"/>
                    <a:pt x="0" y="592"/>
                    <a:pt x="0" y="1368"/>
                  </a:cubicBezTo>
                  <a:lnTo>
                    <a:pt x="0" y="65328"/>
                  </a:lnTo>
                  <a:cubicBezTo>
                    <a:pt x="0" y="66067"/>
                    <a:pt x="592" y="66659"/>
                    <a:pt x="1331" y="66659"/>
                  </a:cubicBezTo>
                  <a:cubicBezTo>
                    <a:pt x="2108" y="66659"/>
                    <a:pt x="2699" y="66067"/>
                    <a:pt x="2699" y="65328"/>
                  </a:cubicBezTo>
                  <a:lnTo>
                    <a:pt x="2699" y="1368"/>
                  </a:lnTo>
                  <a:cubicBezTo>
                    <a:pt x="2699" y="592"/>
                    <a:pt x="2108" y="0"/>
                    <a:pt x="13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017;p37"/>
            <p:cNvSpPr/>
            <p:nvPr/>
          </p:nvSpPr>
          <p:spPr>
            <a:xfrm>
              <a:off x="4015625" y="2157825"/>
              <a:ext cx="307800" cy="14800"/>
            </a:xfrm>
            <a:custGeom>
              <a:avLst/>
              <a:gdLst/>
              <a:ahLst/>
              <a:cxnLst/>
              <a:rect l="l" t="t" r="r" b="b"/>
              <a:pathLst>
                <a:path w="12312" h="592" extrusionOk="0">
                  <a:moveTo>
                    <a:pt x="296" y="0"/>
                  </a:moveTo>
                  <a:cubicBezTo>
                    <a:pt x="111" y="0"/>
                    <a:pt x="0" y="111"/>
                    <a:pt x="0" y="296"/>
                  </a:cubicBezTo>
                  <a:cubicBezTo>
                    <a:pt x="0" y="481"/>
                    <a:pt x="111" y="592"/>
                    <a:pt x="296" y="592"/>
                  </a:cubicBezTo>
                  <a:lnTo>
                    <a:pt x="12016" y="592"/>
                  </a:lnTo>
                  <a:cubicBezTo>
                    <a:pt x="12201" y="592"/>
                    <a:pt x="12312" y="481"/>
                    <a:pt x="12312" y="296"/>
                  </a:cubicBezTo>
                  <a:cubicBezTo>
                    <a:pt x="12312" y="111"/>
                    <a:pt x="12201" y="0"/>
                    <a:pt x="120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018;p37"/>
            <p:cNvSpPr/>
            <p:nvPr/>
          </p:nvSpPr>
          <p:spPr>
            <a:xfrm>
              <a:off x="3805825" y="2157825"/>
              <a:ext cx="118325" cy="14800"/>
            </a:xfrm>
            <a:custGeom>
              <a:avLst/>
              <a:gdLst/>
              <a:ahLst/>
              <a:cxnLst/>
              <a:rect l="l" t="t" r="r" b="b"/>
              <a:pathLst>
                <a:path w="4733" h="592" extrusionOk="0">
                  <a:moveTo>
                    <a:pt x="333" y="0"/>
                  </a:moveTo>
                  <a:cubicBezTo>
                    <a:pt x="148" y="0"/>
                    <a:pt x="0" y="111"/>
                    <a:pt x="0" y="296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4400" y="592"/>
                  </a:lnTo>
                  <a:cubicBezTo>
                    <a:pt x="4584" y="592"/>
                    <a:pt x="4732" y="481"/>
                    <a:pt x="4732" y="296"/>
                  </a:cubicBezTo>
                  <a:cubicBezTo>
                    <a:pt x="4732" y="111"/>
                    <a:pt x="4584" y="0"/>
                    <a:pt x="44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019;p37"/>
            <p:cNvSpPr/>
            <p:nvPr/>
          </p:nvSpPr>
          <p:spPr>
            <a:xfrm>
              <a:off x="4256850" y="2234525"/>
              <a:ext cx="66575" cy="15750"/>
            </a:xfrm>
            <a:custGeom>
              <a:avLst/>
              <a:gdLst/>
              <a:ahLst/>
              <a:cxnLst/>
              <a:rect l="l" t="t" r="r" b="b"/>
              <a:pathLst>
                <a:path w="2663" h="630" extrusionOk="0">
                  <a:moveTo>
                    <a:pt x="334" y="1"/>
                  </a:moveTo>
                  <a:cubicBezTo>
                    <a:pt x="149" y="1"/>
                    <a:pt x="1" y="149"/>
                    <a:pt x="1" y="333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2367" y="629"/>
                  </a:lnTo>
                  <a:cubicBezTo>
                    <a:pt x="2552" y="629"/>
                    <a:pt x="2663" y="481"/>
                    <a:pt x="2663" y="333"/>
                  </a:cubicBezTo>
                  <a:cubicBezTo>
                    <a:pt x="2663" y="149"/>
                    <a:pt x="2552" y="1"/>
                    <a:pt x="23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37"/>
            <p:cNvSpPr/>
            <p:nvPr/>
          </p:nvSpPr>
          <p:spPr>
            <a:xfrm>
              <a:off x="4112675" y="2234525"/>
              <a:ext cx="118325" cy="15750"/>
            </a:xfrm>
            <a:custGeom>
              <a:avLst/>
              <a:gdLst/>
              <a:ahLst/>
              <a:cxnLst/>
              <a:rect l="l" t="t" r="r" b="b"/>
              <a:pathLst>
                <a:path w="4733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4400" y="629"/>
                  </a:lnTo>
                  <a:cubicBezTo>
                    <a:pt x="4585" y="629"/>
                    <a:pt x="4733" y="481"/>
                    <a:pt x="4733" y="333"/>
                  </a:cubicBezTo>
                  <a:cubicBezTo>
                    <a:pt x="4733" y="149"/>
                    <a:pt x="4585" y="1"/>
                    <a:pt x="44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37"/>
            <p:cNvSpPr/>
            <p:nvPr/>
          </p:nvSpPr>
          <p:spPr>
            <a:xfrm>
              <a:off x="3805825" y="2234525"/>
              <a:ext cx="253275" cy="15750"/>
            </a:xfrm>
            <a:custGeom>
              <a:avLst/>
              <a:gdLst/>
              <a:ahLst/>
              <a:cxnLst/>
              <a:rect l="l" t="t" r="r" b="b"/>
              <a:pathLst>
                <a:path w="10131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9797" y="629"/>
                  </a:lnTo>
                  <a:cubicBezTo>
                    <a:pt x="9982" y="629"/>
                    <a:pt x="10130" y="481"/>
                    <a:pt x="10130" y="333"/>
                  </a:cubicBezTo>
                  <a:cubicBezTo>
                    <a:pt x="10130" y="149"/>
                    <a:pt x="9982" y="1"/>
                    <a:pt x="97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37"/>
            <p:cNvSpPr/>
            <p:nvPr/>
          </p:nvSpPr>
          <p:spPr>
            <a:xfrm>
              <a:off x="4047975" y="2312175"/>
              <a:ext cx="275450" cy="15725"/>
            </a:xfrm>
            <a:custGeom>
              <a:avLst/>
              <a:gdLst/>
              <a:ahLst/>
              <a:cxnLst/>
              <a:rect l="l" t="t" r="r" b="b"/>
              <a:pathLst>
                <a:path w="11018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296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0722" y="629"/>
                  </a:lnTo>
                  <a:cubicBezTo>
                    <a:pt x="10907" y="629"/>
                    <a:pt x="11018" y="481"/>
                    <a:pt x="11018" y="296"/>
                  </a:cubicBezTo>
                  <a:cubicBezTo>
                    <a:pt x="11018" y="148"/>
                    <a:pt x="10907" y="0"/>
                    <a:pt x="107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37"/>
            <p:cNvSpPr/>
            <p:nvPr/>
          </p:nvSpPr>
          <p:spPr>
            <a:xfrm>
              <a:off x="3805825" y="2312175"/>
              <a:ext cx="201500" cy="15725"/>
            </a:xfrm>
            <a:custGeom>
              <a:avLst/>
              <a:gdLst/>
              <a:ahLst/>
              <a:cxnLst/>
              <a:rect l="l" t="t" r="r" b="b"/>
              <a:pathLst>
                <a:path w="8060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296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7764" y="629"/>
                  </a:lnTo>
                  <a:cubicBezTo>
                    <a:pt x="7949" y="629"/>
                    <a:pt x="8060" y="481"/>
                    <a:pt x="8060" y="296"/>
                  </a:cubicBezTo>
                  <a:cubicBezTo>
                    <a:pt x="8060" y="148"/>
                    <a:pt x="7949" y="0"/>
                    <a:pt x="77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37"/>
            <p:cNvSpPr/>
            <p:nvPr/>
          </p:nvSpPr>
          <p:spPr>
            <a:xfrm>
              <a:off x="4196775" y="2389800"/>
              <a:ext cx="126650" cy="14825"/>
            </a:xfrm>
            <a:custGeom>
              <a:avLst/>
              <a:gdLst/>
              <a:ahLst/>
              <a:cxnLst/>
              <a:rect l="l" t="t" r="r" b="b"/>
              <a:pathLst>
                <a:path w="5066" h="593" extrusionOk="0">
                  <a:moveTo>
                    <a:pt x="296" y="1"/>
                  </a:moveTo>
                  <a:cubicBezTo>
                    <a:pt x="149" y="1"/>
                    <a:pt x="1" y="112"/>
                    <a:pt x="1" y="297"/>
                  </a:cubicBezTo>
                  <a:cubicBezTo>
                    <a:pt x="1" y="444"/>
                    <a:pt x="149" y="592"/>
                    <a:pt x="296" y="592"/>
                  </a:cubicBezTo>
                  <a:lnTo>
                    <a:pt x="4770" y="592"/>
                  </a:lnTo>
                  <a:cubicBezTo>
                    <a:pt x="4955" y="592"/>
                    <a:pt x="5066" y="444"/>
                    <a:pt x="5066" y="297"/>
                  </a:cubicBezTo>
                  <a:cubicBezTo>
                    <a:pt x="5066" y="112"/>
                    <a:pt x="4955" y="1"/>
                    <a:pt x="47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37"/>
            <p:cNvSpPr/>
            <p:nvPr/>
          </p:nvSpPr>
          <p:spPr>
            <a:xfrm>
              <a:off x="3917650" y="2389800"/>
              <a:ext cx="247725" cy="14825"/>
            </a:xfrm>
            <a:custGeom>
              <a:avLst/>
              <a:gdLst/>
              <a:ahLst/>
              <a:cxnLst/>
              <a:rect l="l" t="t" r="r" b="b"/>
              <a:pathLst>
                <a:path w="9909" h="593" extrusionOk="0">
                  <a:moveTo>
                    <a:pt x="296" y="1"/>
                  </a:moveTo>
                  <a:cubicBezTo>
                    <a:pt x="148" y="1"/>
                    <a:pt x="1" y="112"/>
                    <a:pt x="1" y="297"/>
                  </a:cubicBezTo>
                  <a:cubicBezTo>
                    <a:pt x="1" y="444"/>
                    <a:pt x="148" y="592"/>
                    <a:pt x="296" y="592"/>
                  </a:cubicBezTo>
                  <a:lnTo>
                    <a:pt x="9613" y="592"/>
                  </a:lnTo>
                  <a:cubicBezTo>
                    <a:pt x="9798" y="592"/>
                    <a:pt x="9909" y="444"/>
                    <a:pt x="9909" y="297"/>
                  </a:cubicBezTo>
                  <a:cubicBezTo>
                    <a:pt x="9909" y="112"/>
                    <a:pt x="9798" y="1"/>
                    <a:pt x="96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37"/>
            <p:cNvSpPr/>
            <p:nvPr/>
          </p:nvSpPr>
          <p:spPr>
            <a:xfrm>
              <a:off x="3805825" y="2389800"/>
              <a:ext cx="75800" cy="14825"/>
            </a:xfrm>
            <a:custGeom>
              <a:avLst/>
              <a:gdLst/>
              <a:ahLst/>
              <a:cxnLst/>
              <a:rect l="l" t="t" r="r" b="b"/>
              <a:pathLst>
                <a:path w="3032" h="593" extrusionOk="0">
                  <a:moveTo>
                    <a:pt x="333" y="1"/>
                  </a:moveTo>
                  <a:cubicBezTo>
                    <a:pt x="148" y="1"/>
                    <a:pt x="0" y="112"/>
                    <a:pt x="0" y="297"/>
                  </a:cubicBezTo>
                  <a:cubicBezTo>
                    <a:pt x="0" y="444"/>
                    <a:pt x="148" y="592"/>
                    <a:pt x="333" y="592"/>
                  </a:cubicBezTo>
                  <a:lnTo>
                    <a:pt x="2736" y="592"/>
                  </a:lnTo>
                  <a:cubicBezTo>
                    <a:pt x="2921" y="592"/>
                    <a:pt x="3032" y="444"/>
                    <a:pt x="3032" y="297"/>
                  </a:cubicBezTo>
                  <a:cubicBezTo>
                    <a:pt x="3032" y="112"/>
                    <a:pt x="2921" y="1"/>
                    <a:pt x="27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37"/>
            <p:cNvSpPr/>
            <p:nvPr/>
          </p:nvSpPr>
          <p:spPr>
            <a:xfrm>
              <a:off x="4015625" y="2457275"/>
              <a:ext cx="307800" cy="14825"/>
            </a:xfrm>
            <a:custGeom>
              <a:avLst/>
              <a:gdLst/>
              <a:ahLst/>
              <a:cxnLst/>
              <a:rect l="l" t="t" r="r" b="b"/>
              <a:pathLst>
                <a:path w="12312" h="593" extrusionOk="0">
                  <a:moveTo>
                    <a:pt x="296" y="1"/>
                  </a:moveTo>
                  <a:cubicBezTo>
                    <a:pt x="111" y="1"/>
                    <a:pt x="0" y="112"/>
                    <a:pt x="0" y="296"/>
                  </a:cubicBezTo>
                  <a:cubicBezTo>
                    <a:pt x="0" y="481"/>
                    <a:pt x="111" y="592"/>
                    <a:pt x="296" y="592"/>
                  </a:cubicBezTo>
                  <a:lnTo>
                    <a:pt x="12016" y="592"/>
                  </a:lnTo>
                  <a:cubicBezTo>
                    <a:pt x="12201" y="592"/>
                    <a:pt x="12312" y="481"/>
                    <a:pt x="12312" y="296"/>
                  </a:cubicBezTo>
                  <a:cubicBezTo>
                    <a:pt x="12312" y="112"/>
                    <a:pt x="12201" y="1"/>
                    <a:pt x="120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37"/>
            <p:cNvSpPr/>
            <p:nvPr/>
          </p:nvSpPr>
          <p:spPr>
            <a:xfrm>
              <a:off x="3805825" y="2457275"/>
              <a:ext cx="118325" cy="14825"/>
            </a:xfrm>
            <a:custGeom>
              <a:avLst/>
              <a:gdLst/>
              <a:ahLst/>
              <a:cxnLst/>
              <a:rect l="l" t="t" r="r" b="b"/>
              <a:pathLst>
                <a:path w="4733" h="593" extrusionOk="0">
                  <a:moveTo>
                    <a:pt x="333" y="1"/>
                  </a:moveTo>
                  <a:cubicBezTo>
                    <a:pt x="148" y="1"/>
                    <a:pt x="0" y="112"/>
                    <a:pt x="0" y="296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4400" y="592"/>
                  </a:lnTo>
                  <a:cubicBezTo>
                    <a:pt x="4584" y="592"/>
                    <a:pt x="4732" y="481"/>
                    <a:pt x="4732" y="296"/>
                  </a:cubicBezTo>
                  <a:cubicBezTo>
                    <a:pt x="4732" y="112"/>
                    <a:pt x="4584" y="1"/>
                    <a:pt x="44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37"/>
            <p:cNvSpPr/>
            <p:nvPr/>
          </p:nvSpPr>
          <p:spPr>
            <a:xfrm>
              <a:off x="4256850" y="2534000"/>
              <a:ext cx="66575" cy="15725"/>
            </a:xfrm>
            <a:custGeom>
              <a:avLst/>
              <a:gdLst/>
              <a:ahLst/>
              <a:cxnLst/>
              <a:rect l="l" t="t" r="r" b="b"/>
              <a:pathLst>
                <a:path w="2663" h="629" extrusionOk="0">
                  <a:moveTo>
                    <a:pt x="334" y="0"/>
                  </a:moveTo>
                  <a:cubicBezTo>
                    <a:pt x="149" y="0"/>
                    <a:pt x="1" y="148"/>
                    <a:pt x="1" y="333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2367" y="629"/>
                  </a:lnTo>
                  <a:cubicBezTo>
                    <a:pt x="2552" y="629"/>
                    <a:pt x="2663" y="481"/>
                    <a:pt x="2663" y="333"/>
                  </a:cubicBezTo>
                  <a:cubicBezTo>
                    <a:pt x="2663" y="148"/>
                    <a:pt x="2552" y="0"/>
                    <a:pt x="23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37"/>
            <p:cNvSpPr/>
            <p:nvPr/>
          </p:nvSpPr>
          <p:spPr>
            <a:xfrm>
              <a:off x="4112675" y="2534000"/>
              <a:ext cx="118325" cy="15725"/>
            </a:xfrm>
            <a:custGeom>
              <a:avLst/>
              <a:gdLst/>
              <a:ahLst/>
              <a:cxnLst/>
              <a:rect l="l" t="t" r="r" b="b"/>
              <a:pathLst>
                <a:path w="4733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4400" y="629"/>
                  </a:lnTo>
                  <a:cubicBezTo>
                    <a:pt x="4585" y="629"/>
                    <a:pt x="4733" y="481"/>
                    <a:pt x="4733" y="333"/>
                  </a:cubicBezTo>
                  <a:cubicBezTo>
                    <a:pt x="4733" y="148"/>
                    <a:pt x="4585" y="0"/>
                    <a:pt x="44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37"/>
            <p:cNvSpPr/>
            <p:nvPr/>
          </p:nvSpPr>
          <p:spPr>
            <a:xfrm>
              <a:off x="3805825" y="2534000"/>
              <a:ext cx="253275" cy="15725"/>
            </a:xfrm>
            <a:custGeom>
              <a:avLst/>
              <a:gdLst/>
              <a:ahLst/>
              <a:cxnLst/>
              <a:rect l="l" t="t" r="r" b="b"/>
              <a:pathLst>
                <a:path w="10131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9797" y="629"/>
                  </a:lnTo>
                  <a:cubicBezTo>
                    <a:pt x="9982" y="629"/>
                    <a:pt x="10130" y="481"/>
                    <a:pt x="10130" y="333"/>
                  </a:cubicBezTo>
                  <a:cubicBezTo>
                    <a:pt x="10130" y="148"/>
                    <a:pt x="9982" y="0"/>
                    <a:pt x="97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37"/>
            <p:cNvSpPr/>
            <p:nvPr/>
          </p:nvSpPr>
          <p:spPr>
            <a:xfrm>
              <a:off x="4047975" y="2611625"/>
              <a:ext cx="275450" cy="15750"/>
            </a:xfrm>
            <a:custGeom>
              <a:avLst/>
              <a:gdLst/>
              <a:ahLst/>
              <a:cxnLst/>
              <a:rect l="l" t="t" r="r" b="b"/>
              <a:pathLst>
                <a:path w="11018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0722" y="629"/>
                  </a:lnTo>
                  <a:cubicBezTo>
                    <a:pt x="10907" y="629"/>
                    <a:pt x="11018" y="481"/>
                    <a:pt x="11018" y="297"/>
                  </a:cubicBezTo>
                  <a:cubicBezTo>
                    <a:pt x="11018" y="149"/>
                    <a:pt x="10907" y="1"/>
                    <a:pt x="107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37"/>
            <p:cNvSpPr/>
            <p:nvPr/>
          </p:nvSpPr>
          <p:spPr>
            <a:xfrm>
              <a:off x="3805825" y="2611625"/>
              <a:ext cx="201500" cy="15750"/>
            </a:xfrm>
            <a:custGeom>
              <a:avLst/>
              <a:gdLst/>
              <a:ahLst/>
              <a:cxnLst/>
              <a:rect l="l" t="t" r="r" b="b"/>
              <a:pathLst>
                <a:path w="8060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7764" y="629"/>
                  </a:lnTo>
                  <a:cubicBezTo>
                    <a:pt x="7949" y="629"/>
                    <a:pt x="8060" y="481"/>
                    <a:pt x="8060" y="297"/>
                  </a:cubicBezTo>
                  <a:cubicBezTo>
                    <a:pt x="8060" y="149"/>
                    <a:pt x="7949" y="1"/>
                    <a:pt x="776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2034;p37"/>
            <p:cNvSpPr/>
            <p:nvPr/>
          </p:nvSpPr>
          <p:spPr>
            <a:xfrm>
              <a:off x="4196775" y="2688350"/>
              <a:ext cx="126650" cy="15725"/>
            </a:xfrm>
            <a:custGeom>
              <a:avLst/>
              <a:gdLst/>
              <a:ahLst/>
              <a:cxnLst/>
              <a:rect l="l" t="t" r="r" b="b"/>
              <a:pathLst>
                <a:path w="5066" h="629" extrusionOk="0">
                  <a:moveTo>
                    <a:pt x="296" y="0"/>
                  </a:moveTo>
                  <a:cubicBezTo>
                    <a:pt x="149" y="0"/>
                    <a:pt x="1" y="148"/>
                    <a:pt x="1" y="333"/>
                  </a:cubicBezTo>
                  <a:cubicBezTo>
                    <a:pt x="1" y="481"/>
                    <a:pt x="149" y="629"/>
                    <a:pt x="296" y="629"/>
                  </a:cubicBezTo>
                  <a:lnTo>
                    <a:pt x="4770" y="629"/>
                  </a:lnTo>
                  <a:cubicBezTo>
                    <a:pt x="4955" y="629"/>
                    <a:pt x="5066" y="481"/>
                    <a:pt x="5066" y="333"/>
                  </a:cubicBezTo>
                  <a:cubicBezTo>
                    <a:pt x="5066" y="148"/>
                    <a:pt x="4955" y="0"/>
                    <a:pt x="47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Google Shape;2035;p37"/>
            <p:cNvSpPr/>
            <p:nvPr/>
          </p:nvSpPr>
          <p:spPr>
            <a:xfrm>
              <a:off x="3917650" y="2688350"/>
              <a:ext cx="247725" cy="15725"/>
            </a:xfrm>
            <a:custGeom>
              <a:avLst/>
              <a:gdLst/>
              <a:ahLst/>
              <a:cxnLst/>
              <a:rect l="l" t="t" r="r" b="b"/>
              <a:pathLst>
                <a:path w="9909" h="629" extrusionOk="0">
                  <a:moveTo>
                    <a:pt x="296" y="0"/>
                  </a:moveTo>
                  <a:cubicBezTo>
                    <a:pt x="148" y="0"/>
                    <a:pt x="1" y="148"/>
                    <a:pt x="1" y="333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9613" y="629"/>
                  </a:lnTo>
                  <a:cubicBezTo>
                    <a:pt x="9798" y="629"/>
                    <a:pt x="9909" y="481"/>
                    <a:pt x="9909" y="333"/>
                  </a:cubicBezTo>
                  <a:cubicBezTo>
                    <a:pt x="9909" y="148"/>
                    <a:pt x="9798" y="0"/>
                    <a:pt x="96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Google Shape;2036;p37"/>
            <p:cNvSpPr/>
            <p:nvPr/>
          </p:nvSpPr>
          <p:spPr>
            <a:xfrm>
              <a:off x="3805825" y="2688350"/>
              <a:ext cx="75800" cy="15725"/>
            </a:xfrm>
            <a:custGeom>
              <a:avLst/>
              <a:gdLst/>
              <a:ahLst/>
              <a:cxnLst/>
              <a:rect l="l" t="t" r="r" b="b"/>
              <a:pathLst>
                <a:path w="3032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2736" y="629"/>
                  </a:lnTo>
                  <a:cubicBezTo>
                    <a:pt x="2921" y="629"/>
                    <a:pt x="3032" y="481"/>
                    <a:pt x="3032" y="333"/>
                  </a:cubicBezTo>
                  <a:cubicBezTo>
                    <a:pt x="3032" y="148"/>
                    <a:pt x="2921" y="0"/>
                    <a:pt x="27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Google Shape;2037;p37"/>
            <p:cNvSpPr/>
            <p:nvPr/>
          </p:nvSpPr>
          <p:spPr>
            <a:xfrm>
              <a:off x="4015625" y="2756750"/>
              <a:ext cx="307800" cy="14800"/>
            </a:xfrm>
            <a:custGeom>
              <a:avLst/>
              <a:gdLst/>
              <a:ahLst/>
              <a:cxnLst/>
              <a:rect l="l" t="t" r="r" b="b"/>
              <a:pathLst>
                <a:path w="12312" h="592" extrusionOk="0">
                  <a:moveTo>
                    <a:pt x="296" y="0"/>
                  </a:moveTo>
                  <a:cubicBezTo>
                    <a:pt x="111" y="0"/>
                    <a:pt x="0" y="111"/>
                    <a:pt x="0" y="296"/>
                  </a:cubicBezTo>
                  <a:cubicBezTo>
                    <a:pt x="0" y="481"/>
                    <a:pt x="111" y="592"/>
                    <a:pt x="296" y="592"/>
                  </a:cubicBezTo>
                  <a:lnTo>
                    <a:pt x="12016" y="592"/>
                  </a:lnTo>
                  <a:cubicBezTo>
                    <a:pt x="12201" y="592"/>
                    <a:pt x="12312" y="481"/>
                    <a:pt x="12312" y="296"/>
                  </a:cubicBezTo>
                  <a:cubicBezTo>
                    <a:pt x="12312" y="111"/>
                    <a:pt x="12201" y="0"/>
                    <a:pt x="120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Google Shape;2038;p37"/>
            <p:cNvSpPr/>
            <p:nvPr/>
          </p:nvSpPr>
          <p:spPr>
            <a:xfrm>
              <a:off x="3805825" y="2756750"/>
              <a:ext cx="118325" cy="14800"/>
            </a:xfrm>
            <a:custGeom>
              <a:avLst/>
              <a:gdLst/>
              <a:ahLst/>
              <a:cxnLst/>
              <a:rect l="l" t="t" r="r" b="b"/>
              <a:pathLst>
                <a:path w="4733" h="592" extrusionOk="0">
                  <a:moveTo>
                    <a:pt x="333" y="0"/>
                  </a:moveTo>
                  <a:cubicBezTo>
                    <a:pt x="148" y="0"/>
                    <a:pt x="0" y="111"/>
                    <a:pt x="0" y="296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4400" y="592"/>
                  </a:lnTo>
                  <a:cubicBezTo>
                    <a:pt x="4584" y="592"/>
                    <a:pt x="4732" y="481"/>
                    <a:pt x="4732" y="296"/>
                  </a:cubicBezTo>
                  <a:cubicBezTo>
                    <a:pt x="4732" y="111"/>
                    <a:pt x="4584" y="0"/>
                    <a:pt x="44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37"/>
            <p:cNvSpPr/>
            <p:nvPr/>
          </p:nvSpPr>
          <p:spPr>
            <a:xfrm>
              <a:off x="4256850" y="2833450"/>
              <a:ext cx="66575" cy="15750"/>
            </a:xfrm>
            <a:custGeom>
              <a:avLst/>
              <a:gdLst/>
              <a:ahLst/>
              <a:cxnLst/>
              <a:rect l="l" t="t" r="r" b="b"/>
              <a:pathLst>
                <a:path w="2663" h="630" extrusionOk="0">
                  <a:moveTo>
                    <a:pt x="334" y="1"/>
                  </a:moveTo>
                  <a:cubicBezTo>
                    <a:pt x="149" y="1"/>
                    <a:pt x="1" y="149"/>
                    <a:pt x="1" y="334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2367" y="629"/>
                  </a:lnTo>
                  <a:cubicBezTo>
                    <a:pt x="2552" y="629"/>
                    <a:pt x="2663" y="481"/>
                    <a:pt x="2663" y="334"/>
                  </a:cubicBezTo>
                  <a:cubicBezTo>
                    <a:pt x="2663" y="149"/>
                    <a:pt x="2552" y="1"/>
                    <a:pt x="23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37"/>
            <p:cNvSpPr/>
            <p:nvPr/>
          </p:nvSpPr>
          <p:spPr>
            <a:xfrm>
              <a:off x="4112675" y="2833450"/>
              <a:ext cx="118325" cy="15750"/>
            </a:xfrm>
            <a:custGeom>
              <a:avLst/>
              <a:gdLst/>
              <a:ahLst/>
              <a:cxnLst/>
              <a:rect l="l" t="t" r="r" b="b"/>
              <a:pathLst>
                <a:path w="4733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4400" y="629"/>
                  </a:lnTo>
                  <a:cubicBezTo>
                    <a:pt x="4585" y="629"/>
                    <a:pt x="4733" y="481"/>
                    <a:pt x="4733" y="334"/>
                  </a:cubicBezTo>
                  <a:cubicBezTo>
                    <a:pt x="4733" y="149"/>
                    <a:pt x="4585" y="1"/>
                    <a:pt x="44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37"/>
            <p:cNvSpPr/>
            <p:nvPr/>
          </p:nvSpPr>
          <p:spPr>
            <a:xfrm>
              <a:off x="3805825" y="2833450"/>
              <a:ext cx="253275" cy="15750"/>
            </a:xfrm>
            <a:custGeom>
              <a:avLst/>
              <a:gdLst/>
              <a:ahLst/>
              <a:cxnLst/>
              <a:rect l="l" t="t" r="r" b="b"/>
              <a:pathLst>
                <a:path w="10131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9797" y="629"/>
                  </a:lnTo>
                  <a:cubicBezTo>
                    <a:pt x="9982" y="629"/>
                    <a:pt x="10130" y="481"/>
                    <a:pt x="10130" y="334"/>
                  </a:cubicBezTo>
                  <a:cubicBezTo>
                    <a:pt x="10130" y="149"/>
                    <a:pt x="9982" y="1"/>
                    <a:pt x="97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37"/>
            <p:cNvSpPr/>
            <p:nvPr/>
          </p:nvSpPr>
          <p:spPr>
            <a:xfrm>
              <a:off x="4047975" y="2911100"/>
              <a:ext cx="275450" cy="15725"/>
            </a:xfrm>
            <a:custGeom>
              <a:avLst/>
              <a:gdLst/>
              <a:ahLst/>
              <a:cxnLst/>
              <a:rect l="l" t="t" r="r" b="b"/>
              <a:pathLst>
                <a:path w="11018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296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0722" y="629"/>
                  </a:lnTo>
                  <a:cubicBezTo>
                    <a:pt x="10907" y="629"/>
                    <a:pt x="11018" y="481"/>
                    <a:pt x="11018" y="296"/>
                  </a:cubicBezTo>
                  <a:cubicBezTo>
                    <a:pt x="11018" y="148"/>
                    <a:pt x="10907" y="0"/>
                    <a:pt x="107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37"/>
            <p:cNvSpPr/>
            <p:nvPr/>
          </p:nvSpPr>
          <p:spPr>
            <a:xfrm>
              <a:off x="3805825" y="2911100"/>
              <a:ext cx="201500" cy="15725"/>
            </a:xfrm>
            <a:custGeom>
              <a:avLst/>
              <a:gdLst/>
              <a:ahLst/>
              <a:cxnLst/>
              <a:rect l="l" t="t" r="r" b="b"/>
              <a:pathLst>
                <a:path w="8060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296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7764" y="629"/>
                  </a:lnTo>
                  <a:cubicBezTo>
                    <a:pt x="7949" y="629"/>
                    <a:pt x="8060" y="481"/>
                    <a:pt x="8060" y="296"/>
                  </a:cubicBezTo>
                  <a:cubicBezTo>
                    <a:pt x="8060" y="148"/>
                    <a:pt x="7949" y="0"/>
                    <a:pt x="77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37"/>
            <p:cNvSpPr/>
            <p:nvPr/>
          </p:nvSpPr>
          <p:spPr>
            <a:xfrm>
              <a:off x="4196775" y="2987800"/>
              <a:ext cx="126650" cy="15750"/>
            </a:xfrm>
            <a:custGeom>
              <a:avLst/>
              <a:gdLst/>
              <a:ahLst/>
              <a:cxnLst/>
              <a:rect l="l" t="t" r="r" b="b"/>
              <a:pathLst>
                <a:path w="5066" h="630" extrusionOk="0">
                  <a:moveTo>
                    <a:pt x="296" y="1"/>
                  </a:moveTo>
                  <a:cubicBezTo>
                    <a:pt x="149" y="1"/>
                    <a:pt x="1" y="149"/>
                    <a:pt x="1" y="334"/>
                  </a:cubicBezTo>
                  <a:cubicBezTo>
                    <a:pt x="1" y="481"/>
                    <a:pt x="149" y="629"/>
                    <a:pt x="296" y="629"/>
                  </a:cubicBezTo>
                  <a:lnTo>
                    <a:pt x="4770" y="629"/>
                  </a:lnTo>
                  <a:cubicBezTo>
                    <a:pt x="4955" y="629"/>
                    <a:pt x="5066" y="481"/>
                    <a:pt x="5066" y="334"/>
                  </a:cubicBezTo>
                  <a:cubicBezTo>
                    <a:pt x="5066" y="149"/>
                    <a:pt x="4955" y="1"/>
                    <a:pt x="47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37"/>
            <p:cNvSpPr/>
            <p:nvPr/>
          </p:nvSpPr>
          <p:spPr>
            <a:xfrm>
              <a:off x="3917650" y="2987800"/>
              <a:ext cx="247725" cy="15750"/>
            </a:xfrm>
            <a:custGeom>
              <a:avLst/>
              <a:gdLst/>
              <a:ahLst/>
              <a:cxnLst/>
              <a:rect l="l" t="t" r="r" b="b"/>
              <a:pathLst>
                <a:path w="9909" h="630" extrusionOk="0">
                  <a:moveTo>
                    <a:pt x="296" y="1"/>
                  </a:moveTo>
                  <a:cubicBezTo>
                    <a:pt x="148" y="1"/>
                    <a:pt x="1" y="149"/>
                    <a:pt x="1" y="334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9613" y="629"/>
                  </a:lnTo>
                  <a:cubicBezTo>
                    <a:pt x="9798" y="629"/>
                    <a:pt x="9909" y="481"/>
                    <a:pt x="9909" y="334"/>
                  </a:cubicBezTo>
                  <a:cubicBezTo>
                    <a:pt x="9909" y="149"/>
                    <a:pt x="9798" y="1"/>
                    <a:pt x="96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37"/>
            <p:cNvSpPr/>
            <p:nvPr/>
          </p:nvSpPr>
          <p:spPr>
            <a:xfrm>
              <a:off x="3805825" y="2987800"/>
              <a:ext cx="75800" cy="15750"/>
            </a:xfrm>
            <a:custGeom>
              <a:avLst/>
              <a:gdLst/>
              <a:ahLst/>
              <a:cxnLst/>
              <a:rect l="l" t="t" r="r" b="b"/>
              <a:pathLst>
                <a:path w="3032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2736" y="629"/>
                  </a:lnTo>
                  <a:cubicBezTo>
                    <a:pt x="2921" y="629"/>
                    <a:pt x="3032" y="481"/>
                    <a:pt x="3032" y="334"/>
                  </a:cubicBezTo>
                  <a:cubicBezTo>
                    <a:pt x="3032" y="149"/>
                    <a:pt x="2921" y="1"/>
                    <a:pt x="27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37"/>
            <p:cNvSpPr/>
            <p:nvPr/>
          </p:nvSpPr>
          <p:spPr>
            <a:xfrm>
              <a:off x="4015625" y="3056200"/>
              <a:ext cx="307800" cy="14825"/>
            </a:xfrm>
            <a:custGeom>
              <a:avLst/>
              <a:gdLst/>
              <a:ahLst/>
              <a:cxnLst/>
              <a:rect l="l" t="t" r="r" b="b"/>
              <a:pathLst>
                <a:path w="12312" h="593" extrusionOk="0">
                  <a:moveTo>
                    <a:pt x="296" y="1"/>
                  </a:moveTo>
                  <a:cubicBezTo>
                    <a:pt x="111" y="1"/>
                    <a:pt x="0" y="112"/>
                    <a:pt x="0" y="296"/>
                  </a:cubicBezTo>
                  <a:cubicBezTo>
                    <a:pt x="0" y="481"/>
                    <a:pt x="111" y="592"/>
                    <a:pt x="296" y="592"/>
                  </a:cubicBezTo>
                  <a:lnTo>
                    <a:pt x="12016" y="592"/>
                  </a:lnTo>
                  <a:cubicBezTo>
                    <a:pt x="12201" y="592"/>
                    <a:pt x="12312" y="481"/>
                    <a:pt x="12312" y="296"/>
                  </a:cubicBezTo>
                  <a:cubicBezTo>
                    <a:pt x="12312" y="112"/>
                    <a:pt x="12201" y="1"/>
                    <a:pt x="120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37"/>
            <p:cNvSpPr/>
            <p:nvPr/>
          </p:nvSpPr>
          <p:spPr>
            <a:xfrm>
              <a:off x="3805825" y="3056200"/>
              <a:ext cx="118325" cy="14825"/>
            </a:xfrm>
            <a:custGeom>
              <a:avLst/>
              <a:gdLst/>
              <a:ahLst/>
              <a:cxnLst/>
              <a:rect l="l" t="t" r="r" b="b"/>
              <a:pathLst>
                <a:path w="4733" h="593" extrusionOk="0">
                  <a:moveTo>
                    <a:pt x="333" y="1"/>
                  </a:moveTo>
                  <a:cubicBezTo>
                    <a:pt x="148" y="1"/>
                    <a:pt x="0" y="112"/>
                    <a:pt x="0" y="296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4400" y="592"/>
                  </a:lnTo>
                  <a:cubicBezTo>
                    <a:pt x="4584" y="592"/>
                    <a:pt x="4732" y="481"/>
                    <a:pt x="4732" y="296"/>
                  </a:cubicBezTo>
                  <a:cubicBezTo>
                    <a:pt x="4732" y="112"/>
                    <a:pt x="4584" y="1"/>
                    <a:pt x="44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37"/>
            <p:cNvSpPr/>
            <p:nvPr/>
          </p:nvSpPr>
          <p:spPr>
            <a:xfrm>
              <a:off x="4256850" y="3132925"/>
              <a:ext cx="66575" cy="15725"/>
            </a:xfrm>
            <a:custGeom>
              <a:avLst/>
              <a:gdLst/>
              <a:ahLst/>
              <a:cxnLst/>
              <a:rect l="l" t="t" r="r" b="b"/>
              <a:pathLst>
                <a:path w="2663" h="629" extrusionOk="0">
                  <a:moveTo>
                    <a:pt x="334" y="0"/>
                  </a:moveTo>
                  <a:cubicBezTo>
                    <a:pt x="149" y="0"/>
                    <a:pt x="1" y="148"/>
                    <a:pt x="1" y="333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2367" y="629"/>
                  </a:lnTo>
                  <a:cubicBezTo>
                    <a:pt x="2552" y="629"/>
                    <a:pt x="2663" y="481"/>
                    <a:pt x="2663" y="333"/>
                  </a:cubicBezTo>
                  <a:cubicBezTo>
                    <a:pt x="2663" y="148"/>
                    <a:pt x="2552" y="0"/>
                    <a:pt x="23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37"/>
            <p:cNvSpPr/>
            <p:nvPr/>
          </p:nvSpPr>
          <p:spPr>
            <a:xfrm>
              <a:off x="4112675" y="3132925"/>
              <a:ext cx="118325" cy="15725"/>
            </a:xfrm>
            <a:custGeom>
              <a:avLst/>
              <a:gdLst/>
              <a:ahLst/>
              <a:cxnLst/>
              <a:rect l="l" t="t" r="r" b="b"/>
              <a:pathLst>
                <a:path w="4733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4400" y="629"/>
                  </a:lnTo>
                  <a:cubicBezTo>
                    <a:pt x="4585" y="629"/>
                    <a:pt x="4733" y="481"/>
                    <a:pt x="4733" y="333"/>
                  </a:cubicBezTo>
                  <a:cubicBezTo>
                    <a:pt x="4733" y="148"/>
                    <a:pt x="4585" y="0"/>
                    <a:pt x="44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37"/>
            <p:cNvSpPr/>
            <p:nvPr/>
          </p:nvSpPr>
          <p:spPr>
            <a:xfrm>
              <a:off x="3805825" y="3132925"/>
              <a:ext cx="253275" cy="15725"/>
            </a:xfrm>
            <a:custGeom>
              <a:avLst/>
              <a:gdLst/>
              <a:ahLst/>
              <a:cxnLst/>
              <a:rect l="l" t="t" r="r" b="b"/>
              <a:pathLst>
                <a:path w="10131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9797" y="629"/>
                  </a:lnTo>
                  <a:cubicBezTo>
                    <a:pt x="9982" y="629"/>
                    <a:pt x="10130" y="481"/>
                    <a:pt x="10130" y="333"/>
                  </a:cubicBezTo>
                  <a:cubicBezTo>
                    <a:pt x="10130" y="148"/>
                    <a:pt x="9982" y="0"/>
                    <a:pt x="97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37"/>
            <p:cNvSpPr/>
            <p:nvPr/>
          </p:nvSpPr>
          <p:spPr>
            <a:xfrm>
              <a:off x="4047975" y="3210550"/>
              <a:ext cx="275450" cy="14825"/>
            </a:xfrm>
            <a:custGeom>
              <a:avLst/>
              <a:gdLst/>
              <a:ahLst/>
              <a:cxnLst/>
              <a:rect l="l" t="t" r="r" b="b"/>
              <a:pathLst>
                <a:path w="11018" h="593" extrusionOk="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592"/>
                    <a:pt x="296" y="592"/>
                  </a:cubicBezTo>
                  <a:lnTo>
                    <a:pt x="10722" y="592"/>
                  </a:lnTo>
                  <a:cubicBezTo>
                    <a:pt x="10907" y="592"/>
                    <a:pt x="11018" y="481"/>
                    <a:pt x="11018" y="297"/>
                  </a:cubicBezTo>
                  <a:cubicBezTo>
                    <a:pt x="11018" y="149"/>
                    <a:pt x="10907" y="1"/>
                    <a:pt x="107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37"/>
            <p:cNvSpPr/>
            <p:nvPr/>
          </p:nvSpPr>
          <p:spPr>
            <a:xfrm>
              <a:off x="3805825" y="3210550"/>
              <a:ext cx="201500" cy="14825"/>
            </a:xfrm>
            <a:custGeom>
              <a:avLst/>
              <a:gdLst/>
              <a:ahLst/>
              <a:cxnLst/>
              <a:rect l="l" t="t" r="r" b="b"/>
              <a:pathLst>
                <a:path w="8060" h="593" extrusionOk="0">
                  <a:moveTo>
                    <a:pt x="333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7764" y="592"/>
                  </a:lnTo>
                  <a:cubicBezTo>
                    <a:pt x="7949" y="592"/>
                    <a:pt x="8060" y="481"/>
                    <a:pt x="8060" y="297"/>
                  </a:cubicBezTo>
                  <a:cubicBezTo>
                    <a:pt x="8060" y="149"/>
                    <a:pt x="7949" y="1"/>
                    <a:pt x="776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37"/>
            <p:cNvSpPr/>
            <p:nvPr/>
          </p:nvSpPr>
          <p:spPr>
            <a:xfrm>
              <a:off x="4196775" y="3287275"/>
              <a:ext cx="126650" cy="15725"/>
            </a:xfrm>
            <a:custGeom>
              <a:avLst/>
              <a:gdLst/>
              <a:ahLst/>
              <a:cxnLst/>
              <a:rect l="l" t="t" r="r" b="b"/>
              <a:pathLst>
                <a:path w="5066" h="629" extrusionOk="0">
                  <a:moveTo>
                    <a:pt x="296" y="0"/>
                  </a:moveTo>
                  <a:cubicBezTo>
                    <a:pt x="149" y="0"/>
                    <a:pt x="1" y="148"/>
                    <a:pt x="1" y="333"/>
                  </a:cubicBezTo>
                  <a:cubicBezTo>
                    <a:pt x="1" y="481"/>
                    <a:pt x="149" y="629"/>
                    <a:pt x="296" y="629"/>
                  </a:cubicBezTo>
                  <a:lnTo>
                    <a:pt x="4770" y="629"/>
                  </a:lnTo>
                  <a:cubicBezTo>
                    <a:pt x="4955" y="629"/>
                    <a:pt x="5066" y="481"/>
                    <a:pt x="5066" y="333"/>
                  </a:cubicBezTo>
                  <a:cubicBezTo>
                    <a:pt x="5066" y="148"/>
                    <a:pt x="4955" y="0"/>
                    <a:pt x="47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37"/>
            <p:cNvSpPr/>
            <p:nvPr/>
          </p:nvSpPr>
          <p:spPr>
            <a:xfrm>
              <a:off x="3917650" y="3287275"/>
              <a:ext cx="247725" cy="15725"/>
            </a:xfrm>
            <a:custGeom>
              <a:avLst/>
              <a:gdLst/>
              <a:ahLst/>
              <a:cxnLst/>
              <a:rect l="l" t="t" r="r" b="b"/>
              <a:pathLst>
                <a:path w="9909" h="629" extrusionOk="0">
                  <a:moveTo>
                    <a:pt x="296" y="0"/>
                  </a:moveTo>
                  <a:cubicBezTo>
                    <a:pt x="148" y="0"/>
                    <a:pt x="1" y="148"/>
                    <a:pt x="1" y="333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9613" y="629"/>
                  </a:lnTo>
                  <a:cubicBezTo>
                    <a:pt x="9798" y="629"/>
                    <a:pt x="9909" y="481"/>
                    <a:pt x="9909" y="333"/>
                  </a:cubicBezTo>
                  <a:cubicBezTo>
                    <a:pt x="9909" y="148"/>
                    <a:pt x="9798" y="0"/>
                    <a:pt x="96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37"/>
            <p:cNvSpPr/>
            <p:nvPr/>
          </p:nvSpPr>
          <p:spPr>
            <a:xfrm>
              <a:off x="3805825" y="3287275"/>
              <a:ext cx="75800" cy="15725"/>
            </a:xfrm>
            <a:custGeom>
              <a:avLst/>
              <a:gdLst/>
              <a:ahLst/>
              <a:cxnLst/>
              <a:rect l="l" t="t" r="r" b="b"/>
              <a:pathLst>
                <a:path w="3032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2736" y="629"/>
                  </a:lnTo>
                  <a:cubicBezTo>
                    <a:pt x="2921" y="629"/>
                    <a:pt x="3032" y="481"/>
                    <a:pt x="3032" y="333"/>
                  </a:cubicBezTo>
                  <a:cubicBezTo>
                    <a:pt x="3032" y="148"/>
                    <a:pt x="2921" y="0"/>
                    <a:pt x="27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37"/>
            <p:cNvSpPr/>
            <p:nvPr/>
          </p:nvSpPr>
          <p:spPr>
            <a:xfrm>
              <a:off x="1700350" y="3333475"/>
              <a:ext cx="69325" cy="154400"/>
            </a:xfrm>
            <a:custGeom>
              <a:avLst/>
              <a:gdLst/>
              <a:ahLst/>
              <a:cxnLst/>
              <a:rect l="l" t="t" r="r" b="b"/>
              <a:pathLst>
                <a:path w="2773" h="6176" extrusionOk="0">
                  <a:moveTo>
                    <a:pt x="0" y="1"/>
                  </a:moveTo>
                  <a:lnTo>
                    <a:pt x="0" y="6175"/>
                  </a:lnTo>
                  <a:lnTo>
                    <a:pt x="2773" y="6175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37"/>
            <p:cNvSpPr/>
            <p:nvPr/>
          </p:nvSpPr>
          <p:spPr>
            <a:xfrm>
              <a:off x="1838975" y="3401875"/>
              <a:ext cx="69350" cy="86000"/>
            </a:xfrm>
            <a:custGeom>
              <a:avLst/>
              <a:gdLst/>
              <a:ahLst/>
              <a:cxnLst/>
              <a:rect l="l" t="t" r="r" b="b"/>
              <a:pathLst>
                <a:path w="2774" h="3440" extrusionOk="0">
                  <a:moveTo>
                    <a:pt x="1" y="1"/>
                  </a:moveTo>
                  <a:lnTo>
                    <a:pt x="1" y="3439"/>
                  </a:lnTo>
                  <a:lnTo>
                    <a:pt x="2774" y="3439"/>
                  </a:lnTo>
                  <a:lnTo>
                    <a:pt x="277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37"/>
            <p:cNvSpPr/>
            <p:nvPr/>
          </p:nvSpPr>
          <p:spPr>
            <a:xfrm>
              <a:off x="1977625" y="3441625"/>
              <a:ext cx="69350" cy="46250"/>
            </a:xfrm>
            <a:custGeom>
              <a:avLst/>
              <a:gdLst/>
              <a:ahLst/>
              <a:cxnLst/>
              <a:rect l="l" t="t" r="r" b="b"/>
              <a:pathLst>
                <a:path w="2774" h="1850" extrusionOk="0">
                  <a:moveTo>
                    <a:pt x="0" y="0"/>
                  </a:moveTo>
                  <a:lnTo>
                    <a:pt x="0" y="1849"/>
                  </a:lnTo>
                  <a:lnTo>
                    <a:pt x="2773" y="1849"/>
                  </a:lnTo>
                  <a:lnTo>
                    <a:pt x="27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37"/>
            <p:cNvSpPr/>
            <p:nvPr/>
          </p:nvSpPr>
          <p:spPr>
            <a:xfrm>
              <a:off x="2116250" y="3378775"/>
              <a:ext cx="69350" cy="109100"/>
            </a:xfrm>
            <a:custGeom>
              <a:avLst/>
              <a:gdLst/>
              <a:ahLst/>
              <a:cxnLst/>
              <a:rect l="l" t="t" r="r" b="b"/>
              <a:pathLst>
                <a:path w="2774" h="4364" extrusionOk="0">
                  <a:moveTo>
                    <a:pt x="1" y="0"/>
                  </a:moveTo>
                  <a:lnTo>
                    <a:pt x="1" y="4363"/>
                  </a:lnTo>
                  <a:lnTo>
                    <a:pt x="2774" y="4363"/>
                  </a:lnTo>
                  <a:lnTo>
                    <a:pt x="27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37"/>
            <p:cNvSpPr/>
            <p:nvPr/>
          </p:nvSpPr>
          <p:spPr>
            <a:xfrm>
              <a:off x="2254900" y="3418525"/>
              <a:ext cx="69350" cy="69350"/>
            </a:xfrm>
            <a:custGeom>
              <a:avLst/>
              <a:gdLst/>
              <a:ahLst/>
              <a:cxnLst/>
              <a:rect l="l" t="t" r="r" b="b"/>
              <a:pathLst>
                <a:path w="2774" h="2774" extrusionOk="0">
                  <a:moveTo>
                    <a:pt x="0" y="0"/>
                  </a:moveTo>
                  <a:lnTo>
                    <a:pt x="0" y="2773"/>
                  </a:lnTo>
                  <a:lnTo>
                    <a:pt x="2773" y="2773"/>
                  </a:lnTo>
                  <a:lnTo>
                    <a:pt x="27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37"/>
            <p:cNvSpPr/>
            <p:nvPr/>
          </p:nvSpPr>
          <p:spPr>
            <a:xfrm>
              <a:off x="2393550" y="3373225"/>
              <a:ext cx="69325" cy="114650"/>
            </a:xfrm>
            <a:custGeom>
              <a:avLst/>
              <a:gdLst/>
              <a:ahLst/>
              <a:cxnLst/>
              <a:rect l="l" t="t" r="r" b="b"/>
              <a:pathLst>
                <a:path w="2773" h="4586" extrusionOk="0">
                  <a:moveTo>
                    <a:pt x="0" y="1"/>
                  </a:moveTo>
                  <a:lnTo>
                    <a:pt x="0" y="4585"/>
                  </a:lnTo>
                  <a:lnTo>
                    <a:pt x="2773" y="4585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37"/>
            <p:cNvSpPr/>
            <p:nvPr/>
          </p:nvSpPr>
          <p:spPr>
            <a:xfrm>
              <a:off x="2532175" y="3468425"/>
              <a:ext cx="69350" cy="19450"/>
            </a:xfrm>
            <a:custGeom>
              <a:avLst/>
              <a:gdLst/>
              <a:ahLst/>
              <a:cxnLst/>
              <a:rect l="l" t="t" r="r" b="b"/>
              <a:pathLst>
                <a:path w="2774" h="778" extrusionOk="0">
                  <a:moveTo>
                    <a:pt x="1" y="1"/>
                  </a:moveTo>
                  <a:lnTo>
                    <a:pt x="1" y="777"/>
                  </a:lnTo>
                  <a:lnTo>
                    <a:pt x="2773" y="777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37"/>
            <p:cNvSpPr/>
            <p:nvPr/>
          </p:nvSpPr>
          <p:spPr>
            <a:xfrm>
              <a:off x="2670825" y="3333475"/>
              <a:ext cx="69350" cy="154400"/>
            </a:xfrm>
            <a:custGeom>
              <a:avLst/>
              <a:gdLst/>
              <a:ahLst/>
              <a:cxnLst/>
              <a:rect l="l" t="t" r="r" b="b"/>
              <a:pathLst>
                <a:path w="2774" h="6176" extrusionOk="0">
                  <a:moveTo>
                    <a:pt x="0" y="1"/>
                  </a:moveTo>
                  <a:lnTo>
                    <a:pt x="0" y="6175"/>
                  </a:lnTo>
                  <a:lnTo>
                    <a:pt x="2773" y="6175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37"/>
            <p:cNvSpPr/>
            <p:nvPr/>
          </p:nvSpPr>
          <p:spPr>
            <a:xfrm>
              <a:off x="2809450" y="3431450"/>
              <a:ext cx="69350" cy="56425"/>
            </a:xfrm>
            <a:custGeom>
              <a:avLst/>
              <a:gdLst/>
              <a:ahLst/>
              <a:cxnLst/>
              <a:rect l="l" t="t" r="r" b="b"/>
              <a:pathLst>
                <a:path w="2774" h="2257" extrusionOk="0">
                  <a:moveTo>
                    <a:pt x="1" y="1"/>
                  </a:moveTo>
                  <a:lnTo>
                    <a:pt x="1" y="2256"/>
                  </a:lnTo>
                  <a:lnTo>
                    <a:pt x="2774" y="2256"/>
                  </a:lnTo>
                  <a:lnTo>
                    <a:pt x="27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37"/>
            <p:cNvSpPr/>
            <p:nvPr/>
          </p:nvSpPr>
          <p:spPr>
            <a:xfrm>
              <a:off x="2948100" y="3465650"/>
              <a:ext cx="69350" cy="22225"/>
            </a:xfrm>
            <a:custGeom>
              <a:avLst/>
              <a:gdLst/>
              <a:ahLst/>
              <a:cxnLst/>
              <a:rect l="l" t="t" r="r" b="b"/>
              <a:pathLst>
                <a:path w="2774" h="889" extrusionOk="0">
                  <a:moveTo>
                    <a:pt x="0" y="1"/>
                  </a:moveTo>
                  <a:lnTo>
                    <a:pt x="0" y="888"/>
                  </a:lnTo>
                  <a:lnTo>
                    <a:pt x="2773" y="888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37"/>
            <p:cNvSpPr/>
            <p:nvPr/>
          </p:nvSpPr>
          <p:spPr>
            <a:xfrm>
              <a:off x="3086750" y="3437000"/>
              <a:ext cx="69325" cy="50875"/>
            </a:xfrm>
            <a:custGeom>
              <a:avLst/>
              <a:gdLst/>
              <a:ahLst/>
              <a:cxnLst/>
              <a:rect l="l" t="t" r="r" b="b"/>
              <a:pathLst>
                <a:path w="2773" h="2035" extrusionOk="0">
                  <a:moveTo>
                    <a:pt x="0" y="1"/>
                  </a:moveTo>
                  <a:lnTo>
                    <a:pt x="0" y="2034"/>
                  </a:lnTo>
                  <a:lnTo>
                    <a:pt x="2773" y="2034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37"/>
            <p:cNvSpPr/>
            <p:nvPr/>
          </p:nvSpPr>
          <p:spPr>
            <a:xfrm>
              <a:off x="3225375" y="3333475"/>
              <a:ext cx="69350" cy="154400"/>
            </a:xfrm>
            <a:custGeom>
              <a:avLst/>
              <a:gdLst/>
              <a:ahLst/>
              <a:cxnLst/>
              <a:rect l="l" t="t" r="r" b="b"/>
              <a:pathLst>
                <a:path w="2774" h="6176" extrusionOk="0">
                  <a:moveTo>
                    <a:pt x="1" y="1"/>
                  </a:moveTo>
                  <a:lnTo>
                    <a:pt x="1" y="6175"/>
                  </a:lnTo>
                  <a:lnTo>
                    <a:pt x="2773" y="6175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2069;p37"/>
            <p:cNvSpPr/>
            <p:nvPr/>
          </p:nvSpPr>
          <p:spPr>
            <a:xfrm>
              <a:off x="3364025" y="3364900"/>
              <a:ext cx="69325" cy="122975"/>
            </a:xfrm>
            <a:custGeom>
              <a:avLst/>
              <a:gdLst/>
              <a:ahLst/>
              <a:cxnLst/>
              <a:rect l="l" t="t" r="r" b="b"/>
              <a:pathLst>
                <a:path w="2773" h="4919" extrusionOk="0">
                  <a:moveTo>
                    <a:pt x="0" y="1"/>
                  </a:moveTo>
                  <a:lnTo>
                    <a:pt x="0" y="4918"/>
                  </a:lnTo>
                  <a:lnTo>
                    <a:pt x="2773" y="4918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37"/>
            <p:cNvSpPr/>
            <p:nvPr/>
          </p:nvSpPr>
          <p:spPr>
            <a:xfrm>
              <a:off x="3502650" y="3386175"/>
              <a:ext cx="69350" cy="101700"/>
            </a:xfrm>
            <a:custGeom>
              <a:avLst/>
              <a:gdLst/>
              <a:ahLst/>
              <a:cxnLst/>
              <a:rect l="l" t="t" r="r" b="b"/>
              <a:pathLst>
                <a:path w="2774" h="4068" extrusionOk="0">
                  <a:moveTo>
                    <a:pt x="1" y="0"/>
                  </a:moveTo>
                  <a:lnTo>
                    <a:pt x="1" y="4067"/>
                  </a:lnTo>
                  <a:lnTo>
                    <a:pt x="2774" y="4067"/>
                  </a:lnTo>
                  <a:lnTo>
                    <a:pt x="27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37"/>
            <p:cNvSpPr/>
            <p:nvPr/>
          </p:nvSpPr>
          <p:spPr>
            <a:xfrm>
              <a:off x="3855725" y="1244650"/>
              <a:ext cx="170100" cy="822625"/>
            </a:xfrm>
            <a:custGeom>
              <a:avLst/>
              <a:gdLst/>
              <a:ahLst/>
              <a:cxnLst/>
              <a:rect l="l" t="t" r="r" b="b"/>
              <a:pathLst>
                <a:path w="6804" h="32905" extrusionOk="0">
                  <a:moveTo>
                    <a:pt x="296" y="0"/>
                  </a:moveTo>
                  <a:cubicBezTo>
                    <a:pt x="222" y="0"/>
                    <a:pt x="148" y="37"/>
                    <a:pt x="111" y="74"/>
                  </a:cubicBezTo>
                  <a:cubicBezTo>
                    <a:pt x="38" y="148"/>
                    <a:pt x="1" y="222"/>
                    <a:pt x="1" y="296"/>
                  </a:cubicBezTo>
                  <a:lnTo>
                    <a:pt x="1" y="32571"/>
                  </a:lnTo>
                  <a:cubicBezTo>
                    <a:pt x="1" y="32756"/>
                    <a:pt x="148" y="32904"/>
                    <a:pt x="296" y="32904"/>
                  </a:cubicBezTo>
                  <a:cubicBezTo>
                    <a:pt x="481" y="32904"/>
                    <a:pt x="629" y="32756"/>
                    <a:pt x="629" y="32571"/>
                  </a:cubicBezTo>
                  <a:lnTo>
                    <a:pt x="629" y="629"/>
                  </a:lnTo>
                  <a:lnTo>
                    <a:pt x="6507" y="629"/>
                  </a:lnTo>
                  <a:cubicBezTo>
                    <a:pt x="6655" y="629"/>
                    <a:pt x="6803" y="481"/>
                    <a:pt x="6803" y="296"/>
                  </a:cubicBezTo>
                  <a:cubicBezTo>
                    <a:pt x="6803" y="148"/>
                    <a:pt x="6655" y="0"/>
                    <a:pt x="65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37"/>
            <p:cNvSpPr/>
            <p:nvPr/>
          </p:nvSpPr>
          <p:spPr>
            <a:xfrm>
              <a:off x="4130225" y="1239100"/>
              <a:ext cx="302275" cy="14800"/>
            </a:xfrm>
            <a:custGeom>
              <a:avLst/>
              <a:gdLst/>
              <a:ahLst/>
              <a:cxnLst/>
              <a:rect l="l" t="t" r="r" b="b"/>
              <a:pathLst>
                <a:path w="12091" h="592" extrusionOk="0">
                  <a:moveTo>
                    <a:pt x="334" y="0"/>
                  </a:moveTo>
                  <a:cubicBezTo>
                    <a:pt x="149" y="0"/>
                    <a:pt x="1" y="148"/>
                    <a:pt x="1" y="296"/>
                  </a:cubicBezTo>
                  <a:cubicBezTo>
                    <a:pt x="1" y="481"/>
                    <a:pt x="149" y="592"/>
                    <a:pt x="334" y="592"/>
                  </a:cubicBezTo>
                  <a:lnTo>
                    <a:pt x="11757" y="592"/>
                  </a:lnTo>
                  <a:cubicBezTo>
                    <a:pt x="11942" y="592"/>
                    <a:pt x="12090" y="481"/>
                    <a:pt x="12090" y="296"/>
                  </a:cubicBezTo>
                  <a:cubicBezTo>
                    <a:pt x="12090" y="148"/>
                    <a:pt x="11942" y="0"/>
                    <a:pt x="117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Google Shape;2073;p37"/>
            <p:cNvSpPr/>
            <p:nvPr/>
          </p:nvSpPr>
          <p:spPr>
            <a:xfrm>
              <a:off x="4130225" y="1330600"/>
              <a:ext cx="302275" cy="15725"/>
            </a:xfrm>
            <a:custGeom>
              <a:avLst/>
              <a:gdLst/>
              <a:ahLst/>
              <a:cxnLst/>
              <a:rect l="l" t="t" r="r" b="b"/>
              <a:pathLst>
                <a:path w="12091" h="629" extrusionOk="0">
                  <a:moveTo>
                    <a:pt x="334" y="0"/>
                  </a:moveTo>
                  <a:cubicBezTo>
                    <a:pt x="149" y="0"/>
                    <a:pt x="1" y="148"/>
                    <a:pt x="1" y="296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11757" y="629"/>
                  </a:lnTo>
                  <a:cubicBezTo>
                    <a:pt x="11942" y="629"/>
                    <a:pt x="12090" y="481"/>
                    <a:pt x="12090" y="296"/>
                  </a:cubicBezTo>
                  <a:cubicBezTo>
                    <a:pt x="12090" y="148"/>
                    <a:pt x="11942" y="0"/>
                    <a:pt x="117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Google Shape;2074;p37"/>
            <p:cNvSpPr/>
            <p:nvPr/>
          </p:nvSpPr>
          <p:spPr>
            <a:xfrm>
              <a:off x="4130225" y="1422100"/>
              <a:ext cx="302275" cy="15725"/>
            </a:xfrm>
            <a:custGeom>
              <a:avLst/>
              <a:gdLst/>
              <a:ahLst/>
              <a:cxnLst/>
              <a:rect l="l" t="t" r="r" b="b"/>
              <a:pathLst>
                <a:path w="12091" h="629" extrusionOk="0">
                  <a:moveTo>
                    <a:pt x="334" y="0"/>
                  </a:moveTo>
                  <a:cubicBezTo>
                    <a:pt x="149" y="0"/>
                    <a:pt x="1" y="148"/>
                    <a:pt x="1" y="296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11757" y="629"/>
                  </a:lnTo>
                  <a:cubicBezTo>
                    <a:pt x="11942" y="629"/>
                    <a:pt x="12090" y="481"/>
                    <a:pt x="12090" y="296"/>
                  </a:cubicBezTo>
                  <a:cubicBezTo>
                    <a:pt x="12090" y="148"/>
                    <a:pt x="11942" y="0"/>
                    <a:pt x="117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2075;p37"/>
            <p:cNvSpPr/>
            <p:nvPr/>
          </p:nvSpPr>
          <p:spPr>
            <a:xfrm>
              <a:off x="1709575" y="4545200"/>
              <a:ext cx="317975" cy="15750"/>
            </a:xfrm>
            <a:custGeom>
              <a:avLst/>
              <a:gdLst/>
              <a:ahLst/>
              <a:cxnLst/>
              <a:rect l="l" t="t" r="r" b="b"/>
              <a:pathLst>
                <a:path w="12719" h="630" extrusionOk="0">
                  <a:moveTo>
                    <a:pt x="297" y="1"/>
                  </a:moveTo>
                  <a:cubicBezTo>
                    <a:pt x="112" y="1"/>
                    <a:pt x="1" y="148"/>
                    <a:pt x="1" y="296"/>
                  </a:cubicBezTo>
                  <a:cubicBezTo>
                    <a:pt x="1" y="481"/>
                    <a:pt x="112" y="629"/>
                    <a:pt x="297" y="629"/>
                  </a:cubicBezTo>
                  <a:lnTo>
                    <a:pt x="12423" y="629"/>
                  </a:lnTo>
                  <a:cubicBezTo>
                    <a:pt x="12608" y="629"/>
                    <a:pt x="12719" y="481"/>
                    <a:pt x="12719" y="296"/>
                  </a:cubicBezTo>
                  <a:cubicBezTo>
                    <a:pt x="12719" y="148"/>
                    <a:pt x="12608" y="1"/>
                    <a:pt x="124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2076;p37"/>
            <p:cNvSpPr/>
            <p:nvPr/>
          </p:nvSpPr>
          <p:spPr>
            <a:xfrm>
              <a:off x="1709575" y="4631150"/>
              <a:ext cx="317975" cy="15750"/>
            </a:xfrm>
            <a:custGeom>
              <a:avLst/>
              <a:gdLst/>
              <a:ahLst/>
              <a:cxnLst/>
              <a:rect l="l" t="t" r="r" b="b"/>
              <a:pathLst>
                <a:path w="12719" h="630" extrusionOk="0">
                  <a:moveTo>
                    <a:pt x="297" y="1"/>
                  </a:moveTo>
                  <a:cubicBezTo>
                    <a:pt x="112" y="1"/>
                    <a:pt x="1" y="149"/>
                    <a:pt x="1" y="297"/>
                  </a:cubicBezTo>
                  <a:cubicBezTo>
                    <a:pt x="1" y="481"/>
                    <a:pt x="112" y="629"/>
                    <a:pt x="297" y="629"/>
                  </a:cubicBezTo>
                  <a:lnTo>
                    <a:pt x="12423" y="629"/>
                  </a:lnTo>
                  <a:cubicBezTo>
                    <a:pt x="12608" y="629"/>
                    <a:pt x="12719" y="481"/>
                    <a:pt x="12719" y="297"/>
                  </a:cubicBezTo>
                  <a:cubicBezTo>
                    <a:pt x="12719" y="149"/>
                    <a:pt x="12608" y="1"/>
                    <a:pt x="124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2077;p37"/>
            <p:cNvSpPr/>
            <p:nvPr/>
          </p:nvSpPr>
          <p:spPr>
            <a:xfrm>
              <a:off x="1709575" y="4717125"/>
              <a:ext cx="317975" cy="15725"/>
            </a:xfrm>
            <a:custGeom>
              <a:avLst/>
              <a:gdLst/>
              <a:ahLst/>
              <a:cxnLst/>
              <a:rect l="l" t="t" r="r" b="b"/>
              <a:pathLst>
                <a:path w="12719" h="629" extrusionOk="0">
                  <a:moveTo>
                    <a:pt x="297" y="0"/>
                  </a:moveTo>
                  <a:cubicBezTo>
                    <a:pt x="112" y="0"/>
                    <a:pt x="1" y="148"/>
                    <a:pt x="1" y="296"/>
                  </a:cubicBezTo>
                  <a:cubicBezTo>
                    <a:pt x="1" y="481"/>
                    <a:pt x="112" y="629"/>
                    <a:pt x="297" y="629"/>
                  </a:cubicBezTo>
                  <a:lnTo>
                    <a:pt x="12423" y="629"/>
                  </a:lnTo>
                  <a:cubicBezTo>
                    <a:pt x="12608" y="629"/>
                    <a:pt x="12719" y="481"/>
                    <a:pt x="12719" y="296"/>
                  </a:cubicBezTo>
                  <a:cubicBezTo>
                    <a:pt x="12719" y="148"/>
                    <a:pt x="12608" y="0"/>
                    <a:pt x="124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2078;p37"/>
            <p:cNvSpPr/>
            <p:nvPr/>
          </p:nvSpPr>
          <p:spPr>
            <a:xfrm>
              <a:off x="1709575" y="4803075"/>
              <a:ext cx="317975" cy="14800"/>
            </a:xfrm>
            <a:custGeom>
              <a:avLst/>
              <a:gdLst/>
              <a:ahLst/>
              <a:cxnLst/>
              <a:rect l="l" t="t" r="r" b="b"/>
              <a:pathLst>
                <a:path w="12719" h="592" extrusionOk="0">
                  <a:moveTo>
                    <a:pt x="297" y="0"/>
                  </a:moveTo>
                  <a:cubicBezTo>
                    <a:pt x="112" y="0"/>
                    <a:pt x="1" y="111"/>
                    <a:pt x="1" y="296"/>
                  </a:cubicBezTo>
                  <a:cubicBezTo>
                    <a:pt x="1" y="481"/>
                    <a:pt x="112" y="592"/>
                    <a:pt x="297" y="592"/>
                  </a:cubicBezTo>
                  <a:lnTo>
                    <a:pt x="12423" y="592"/>
                  </a:lnTo>
                  <a:cubicBezTo>
                    <a:pt x="12608" y="592"/>
                    <a:pt x="12719" y="481"/>
                    <a:pt x="12719" y="296"/>
                  </a:cubicBezTo>
                  <a:cubicBezTo>
                    <a:pt x="12719" y="111"/>
                    <a:pt x="12608" y="0"/>
                    <a:pt x="124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2079;p37"/>
            <p:cNvSpPr/>
            <p:nvPr/>
          </p:nvSpPr>
          <p:spPr>
            <a:xfrm>
              <a:off x="2163400" y="3753100"/>
              <a:ext cx="949250" cy="949250"/>
            </a:xfrm>
            <a:custGeom>
              <a:avLst/>
              <a:gdLst/>
              <a:ahLst/>
              <a:cxnLst/>
              <a:rect l="l" t="t" r="r" b="b"/>
              <a:pathLst>
                <a:path w="37970" h="37970" extrusionOk="0">
                  <a:moveTo>
                    <a:pt x="19003" y="1"/>
                  </a:moveTo>
                  <a:cubicBezTo>
                    <a:pt x="8504" y="1"/>
                    <a:pt x="0" y="8504"/>
                    <a:pt x="0" y="19004"/>
                  </a:cubicBezTo>
                  <a:cubicBezTo>
                    <a:pt x="0" y="29466"/>
                    <a:pt x="8504" y="37970"/>
                    <a:pt x="19003" y="37970"/>
                  </a:cubicBezTo>
                  <a:cubicBezTo>
                    <a:pt x="29466" y="37970"/>
                    <a:pt x="37969" y="29466"/>
                    <a:pt x="37969" y="19004"/>
                  </a:cubicBezTo>
                  <a:cubicBezTo>
                    <a:pt x="37969" y="8504"/>
                    <a:pt x="29466" y="1"/>
                    <a:pt x="190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37"/>
            <p:cNvSpPr/>
            <p:nvPr/>
          </p:nvSpPr>
          <p:spPr>
            <a:xfrm>
              <a:off x="2155075" y="3744775"/>
              <a:ext cx="965875" cy="965900"/>
            </a:xfrm>
            <a:custGeom>
              <a:avLst/>
              <a:gdLst/>
              <a:ahLst/>
              <a:cxnLst/>
              <a:rect l="l" t="t" r="r" b="b"/>
              <a:pathLst>
                <a:path w="38635" h="38636" extrusionOk="0">
                  <a:moveTo>
                    <a:pt x="19336" y="629"/>
                  </a:moveTo>
                  <a:cubicBezTo>
                    <a:pt x="24475" y="629"/>
                    <a:pt x="29133" y="2737"/>
                    <a:pt x="32535" y="6101"/>
                  </a:cubicBezTo>
                  <a:cubicBezTo>
                    <a:pt x="35899" y="9502"/>
                    <a:pt x="38006" y="14161"/>
                    <a:pt x="38006" y="19337"/>
                  </a:cubicBezTo>
                  <a:cubicBezTo>
                    <a:pt x="38006" y="24476"/>
                    <a:pt x="35899" y="29171"/>
                    <a:pt x="32535" y="32535"/>
                  </a:cubicBezTo>
                  <a:cubicBezTo>
                    <a:pt x="29133" y="35936"/>
                    <a:pt x="24475" y="38007"/>
                    <a:pt x="19336" y="38007"/>
                  </a:cubicBezTo>
                  <a:cubicBezTo>
                    <a:pt x="14160" y="38007"/>
                    <a:pt x="9502" y="35936"/>
                    <a:pt x="6101" y="32535"/>
                  </a:cubicBezTo>
                  <a:cubicBezTo>
                    <a:pt x="2736" y="29171"/>
                    <a:pt x="629" y="24476"/>
                    <a:pt x="629" y="19337"/>
                  </a:cubicBezTo>
                  <a:cubicBezTo>
                    <a:pt x="629" y="14161"/>
                    <a:pt x="2736" y="9502"/>
                    <a:pt x="6101" y="6101"/>
                  </a:cubicBezTo>
                  <a:cubicBezTo>
                    <a:pt x="9502" y="2737"/>
                    <a:pt x="14160" y="629"/>
                    <a:pt x="19336" y="629"/>
                  </a:cubicBezTo>
                  <a:close/>
                  <a:moveTo>
                    <a:pt x="19336" y="1"/>
                  </a:moveTo>
                  <a:cubicBezTo>
                    <a:pt x="8652" y="1"/>
                    <a:pt x="1" y="8652"/>
                    <a:pt x="1" y="19337"/>
                  </a:cubicBezTo>
                  <a:cubicBezTo>
                    <a:pt x="1" y="29984"/>
                    <a:pt x="8652" y="38635"/>
                    <a:pt x="19336" y="38635"/>
                  </a:cubicBezTo>
                  <a:cubicBezTo>
                    <a:pt x="29984" y="38635"/>
                    <a:pt x="38635" y="29984"/>
                    <a:pt x="38635" y="19337"/>
                  </a:cubicBezTo>
                  <a:cubicBezTo>
                    <a:pt x="38635" y="8652"/>
                    <a:pt x="29984" y="1"/>
                    <a:pt x="193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37"/>
            <p:cNvSpPr/>
            <p:nvPr/>
          </p:nvSpPr>
          <p:spPr>
            <a:xfrm>
              <a:off x="2283550" y="3873250"/>
              <a:ext cx="708950" cy="708950"/>
            </a:xfrm>
            <a:custGeom>
              <a:avLst/>
              <a:gdLst/>
              <a:ahLst/>
              <a:cxnLst/>
              <a:rect l="l" t="t" r="r" b="b"/>
              <a:pathLst>
                <a:path w="28358" h="28358" extrusionOk="0">
                  <a:moveTo>
                    <a:pt x="14197" y="1"/>
                  </a:moveTo>
                  <a:cubicBezTo>
                    <a:pt x="6360" y="1"/>
                    <a:pt x="1" y="6360"/>
                    <a:pt x="1" y="14198"/>
                  </a:cubicBezTo>
                  <a:cubicBezTo>
                    <a:pt x="1" y="22035"/>
                    <a:pt x="6360" y="28357"/>
                    <a:pt x="14197" y="28357"/>
                  </a:cubicBezTo>
                  <a:cubicBezTo>
                    <a:pt x="22035" y="28357"/>
                    <a:pt x="28357" y="22035"/>
                    <a:pt x="28357" y="14198"/>
                  </a:cubicBezTo>
                  <a:cubicBezTo>
                    <a:pt x="28357" y="6360"/>
                    <a:pt x="22035" y="1"/>
                    <a:pt x="1419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37"/>
            <p:cNvSpPr/>
            <p:nvPr/>
          </p:nvSpPr>
          <p:spPr>
            <a:xfrm>
              <a:off x="2275225" y="3864950"/>
              <a:ext cx="725575" cy="725575"/>
            </a:xfrm>
            <a:custGeom>
              <a:avLst/>
              <a:gdLst/>
              <a:ahLst/>
              <a:cxnLst/>
              <a:rect l="l" t="t" r="r" b="b"/>
              <a:pathLst>
                <a:path w="29023" h="29023" extrusionOk="0">
                  <a:moveTo>
                    <a:pt x="14530" y="629"/>
                  </a:moveTo>
                  <a:cubicBezTo>
                    <a:pt x="18338" y="629"/>
                    <a:pt x="21813" y="2181"/>
                    <a:pt x="24327" y="4695"/>
                  </a:cubicBezTo>
                  <a:cubicBezTo>
                    <a:pt x="26841" y="7209"/>
                    <a:pt x="28394" y="10685"/>
                    <a:pt x="28394" y="14530"/>
                  </a:cubicBezTo>
                  <a:cubicBezTo>
                    <a:pt x="28394" y="18338"/>
                    <a:pt x="26841" y="21813"/>
                    <a:pt x="24327" y="24327"/>
                  </a:cubicBezTo>
                  <a:cubicBezTo>
                    <a:pt x="21813" y="26841"/>
                    <a:pt x="18338" y="28394"/>
                    <a:pt x="14530" y="28394"/>
                  </a:cubicBezTo>
                  <a:cubicBezTo>
                    <a:pt x="10685" y="28394"/>
                    <a:pt x="7210" y="26841"/>
                    <a:pt x="4696" y="24327"/>
                  </a:cubicBezTo>
                  <a:cubicBezTo>
                    <a:pt x="2182" y="21813"/>
                    <a:pt x="629" y="18338"/>
                    <a:pt x="629" y="14530"/>
                  </a:cubicBezTo>
                  <a:cubicBezTo>
                    <a:pt x="629" y="10685"/>
                    <a:pt x="2182" y="7209"/>
                    <a:pt x="4696" y="4695"/>
                  </a:cubicBezTo>
                  <a:cubicBezTo>
                    <a:pt x="7210" y="2181"/>
                    <a:pt x="10685" y="629"/>
                    <a:pt x="14530" y="629"/>
                  </a:cubicBezTo>
                  <a:close/>
                  <a:moveTo>
                    <a:pt x="14530" y="0"/>
                  </a:moveTo>
                  <a:cubicBezTo>
                    <a:pt x="6508" y="0"/>
                    <a:pt x="1" y="6507"/>
                    <a:pt x="1" y="14530"/>
                  </a:cubicBezTo>
                  <a:cubicBezTo>
                    <a:pt x="1" y="22515"/>
                    <a:pt x="6508" y="29022"/>
                    <a:pt x="14530" y="29022"/>
                  </a:cubicBezTo>
                  <a:cubicBezTo>
                    <a:pt x="22516" y="29022"/>
                    <a:pt x="29023" y="22515"/>
                    <a:pt x="29023" y="14530"/>
                  </a:cubicBezTo>
                  <a:cubicBezTo>
                    <a:pt x="29023" y="6507"/>
                    <a:pt x="22516" y="0"/>
                    <a:pt x="145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37"/>
            <p:cNvSpPr/>
            <p:nvPr/>
          </p:nvSpPr>
          <p:spPr>
            <a:xfrm>
              <a:off x="2413875" y="4003575"/>
              <a:ext cx="448300" cy="448300"/>
            </a:xfrm>
            <a:custGeom>
              <a:avLst/>
              <a:gdLst/>
              <a:ahLst/>
              <a:cxnLst/>
              <a:rect l="l" t="t" r="r" b="b"/>
              <a:pathLst>
                <a:path w="17932" h="17932" extrusionOk="0">
                  <a:moveTo>
                    <a:pt x="8984" y="1"/>
                  </a:moveTo>
                  <a:cubicBezTo>
                    <a:pt x="4030" y="1"/>
                    <a:pt x="0" y="4030"/>
                    <a:pt x="0" y="8985"/>
                  </a:cubicBezTo>
                  <a:cubicBezTo>
                    <a:pt x="0" y="13902"/>
                    <a:pt x="4030" y="17931"/>
                    <a:pt x="8984" y="17931"/>
                  </a:cubicBezTo>
                  <a:cubicBezTo>
                    <a:pt x="13901" y="17931"/>
                    <a:pt x="17931" y="13902"/>
                    <a:pt x="17931" y="8985"/>
                  </a:cubicBezTo>
                  <a:cubicBezTo>
                    <a:pt x="17931" y="4030"/>
                    <a:pt x="13901" y="1"/>
                    <a:pt x="89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37"/>
            <p:cNvSpPr/>
            <p:nvPr/>
          </p:nvSpPr>
          <p:spPr>
            <a:xfrm>
              <a:off x="2406475" y="3996175"/>
              <a:ext cx="463075" cy="463100"/>
            </a:xfrm>
            <a:custGeom>
              <a:avLst/>
              <a:gdLst/>
              <a:ahLst/>
              <a:cxnLst/>
              <a:rect l="l" t="t" r="r" b="b"/>
              <a:pathLst>
                <a:path w="18523" h="18524" extrusionOk="0">
                  <a:moveTo>
                    <a:pt x="9280" y="592"/>
                  </a:moveTo>
                  <a:cubicBezTo>
                    <a:pt x="11646" y="592"/>
                    <a:pt x="13828" y="1591"/>
                    <a:pt x="15380" y="3143"/>
                  </a:cubicBezTo>
                  <a:cubicBezTo>
                    <a:pt x="16933" y="4696"/>
                    <a:pt x="17931" y="6877"/>
                    <a:pt x="17931" y="9281"/>
                  </a:cubicBezTo>
                  <a:cubicBezTo>
                    <a:pt x="17931" y="11647"/>
                    <a:pt x="16933" y="13828"/>
                    <a:pt x="15380" y="15381"/>
                  </a:cubicBezTo>
                  <a:cubicBezTo>
                    <a:pt x="13828" y="16934"/>
                    <a:pt x="11646" y="17932"/>
                    <a:pt x="9280" y="17932"/>
                  </a:cubicBezTo>
                  <a:cubicBezTo>
                    <a:pt x="6877" y="17932"/>
                    <a:pt x="4696" y="16934"/>
                    <a:pt x="3143" y="15381"/>
                  </a:cubicBezTo>
                  <a:cubicBezTo>
                    <a:pt x="1590" y="13828"/>
                    <a:pt x="592" y="11647"/>
                    <a:pt x="592" y="9281"/>
                  </a:cubicBezTo>
                  <a:cubicBezTo>
                    <a:pt x="592" y="6877"/>
                    <a:pt x="1590" y="4696"/>
                    <a:pt x="3143" y="3143"/>
                  </a:cubicBezTo>
                  <a:cubicBezTo>
                    <a:pt x="4696" y="1591"/>
                    <a:pt x="6877" y="592"/>
                    <a:pt x="9280" y="592"/>
                  </a:cubicBezTo>
                  <a:close/>
                  <a:moveTo>
                    <a:pt x="9280" y="1"/>
                  </a:moveTo>
                  <a:cubicBezTo>
                    <a:pt x="4141" y="1"/>
                    <a:pt x="1" y="4142"/>
                    <a:pt x="1" y="9281"/>
                  </a:cubicBezTo>
                  <a:cubicBezTo>
                    <a:pt x="1" y="14383"/>
                    <a:pt x="4141" y="18523"/>
                    <a:pt x="9280" y="18523"/>
                  </a:cubicBezTo>
                  <a:cubicBezTo>
                    <a:pt x="14382" y="18523"/>
                    <a:pt x="18523" y="14383"/>
                    <a:pt x="18523" y="9281"/>
                  </a:cubicBezTo>
                  <a:cubicBezTo>
                    <a:pt x="18523" y="4142"/>
                    <a:pt x="14382" y="1"/>
                    <a:pt x="92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37"/>
            <p:cNvSpPr/>
            <p:nvPr/>
          </p:nvSpPr>
          <p:spPr>
            <a:xfrm>
              <a:off x="1636575" y="3993425"/>
              <a:ext cx="469550" cy="468625"/>
            </a:xfrm>
            <a:custGeom>
              <a:avLst/>
              <a:gdLst/>
              <a:ahLst/>
              <a:cxnLst/>
              <a:rect l="l" t="t" r="r" b="b"/>
              <a:pathLst>
                <a:path w="18782" h="18745" extrusionOk="0">
                  <a:moveTo>
                    <a:pt x="9391" y="0"/>
                  </a:moveTo>
                  <a:cubicBezTo>
                    <a:pt x="4215" y="0"/>
                    <a:pt x="0" y="4178"/>
                    <a:pt x="0" y="9391"/>
                  </a:cubicBezTo>
                  <a:cubicBezTo>
                    <a:pt x="0" y="14566"/>
                    <a:pt x="4215" y="18744"/>
                    <a:pt x="9391" y="18744"/>
                  </a:cubicBezTo>
                  <a:cubicBezTo>
                    <a:pt x="14567" y="18744"/>
                    <a:pt x="18781" y="14566"/>
                    <a:pt x="18781" y="9391"/>
                  </a:cubicBezTo>
                  <a:cubicBezTo>
                    <a:pt x="18781" y="4178"/>
                    <a:pt x="14567" y="0"/>
                    <a:pt x="93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37"/>
            <p:cNvSpPr/>
            <p:nvPr/>
          </p:nvSpPr>
          <p:spPr>
            <a:xfrm>
              <a:off x="1629175" y="3985100"/>
              <a:ext cx="484325" cy="485250"/>
            </a:xfrm>
            <a:custGeom>
              <a:avLst/>
              <a:gdLst/>
              <a:ahLst/>
              <a:cxnLst/>
              <a:rect l="l" t="t" r="r" b="b"/>
              <a:pathLst>
                <a:path w="19373" h="19410" extrusionOk="0">
                  <a:moveTo>
                    <a:pt x="9687" y="629"/>
                  </a:moveTo>
                  <a:cubicBezTo>
                    <a:pt x="12201" y="629"/>
                    <a:pt x="14456" y="1664"/>
                    <a:pt x="16120" y="3291"/>
                  </a:cubicBezTo>
                  <a:cubicBezTo>
                    <a:pt x="17746" y="4917"/>
                    <a:pt x="18744" y="7210"/>
                    <a:pt x="18744" y="9724"/>
                  </a:cubicBezTo>
                  <a:cubicBezTo>
                    <a:pt x="18744" y="12201"/>
                    <a:pt x="17746" y="14493"/>
                    <a:pt x="16120" y="16120"/>
                  </a:cubicBezTo>
                  <a:cubicBezTo>
                    <a:pt x="14456" y="17783"/>
                    <a:pt x="12201" y="18781"/>
                    <a:pt x="9687" y="18781"/>
                  </a:cubicBezTo>
                  <a:cubicBezTo>
                    <a:pt x="7173" y="18781"/>
                    <a:pt x="4917" y="17783"/>
                    <a:pt x="3254" y="16120"/>
                  </a:cubicBezTo>
                  <a:cubicBezTo>
                    <a:pt x="1627" y="14493"/>
                    <a:pt x="592" y="12201"/>
                    <a:pt x="592" y="9724"/>
                  </a:cubicBezTo>
                  <a:cubicBezTo>
                    <a:pt x="592" y="7210"/>
                    <a:pt x="1627" y="4917"/>
                    <a:pt x="3254" y="3291"/>
                  </a:cubicBezTo>
                  <a:cubicBezTo>
                    <a:pt x="4917" y="1664"/>
                    <a:pt x="7173" y="629"/>
                    <a:pt x="9687" y="629"/>
                  </a:cubicBezTo>
                  <a:close/>
                  <a:moveTo>
                    <a:pt x="9687" y="0"/>
                  </a:moveTo>
                  <a:cubicBezTo>
                    <a:pt x="4326" y="0"/>
                    <a:pt x="0" y="4363"/>
                    <a:pt x="0" y="9724"/>
                  </a:cubicBezTo>
                  <a:cubicBezTo>
                    <a:pt x="0" y="15047"/>
                    <a:pt x="4326" y="19410"/>
                    <a:pt x="9687" y="19410"/>
                  </a:cubicBezTo>
                  <a:cubicBezTo>
                    <a:pt x="15047" y="19410"/>
                    <a:pt x="19373" y="15047"/>
                    <a:pt x="19373" y="9724"/>
                  </a:cubicBezTo>
                  <a:cubicBezTo>
                    <a:pt x="19373" y="4363"/>
                    <a:pt x="15047" y="0"/>
                    <a:pt x="96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37"/>
            <p:cNvSpPr/>
            <p:nvPr/>
          </p:nvSpPr>
          <p:spPr>
            <a:xfrm>
              <a:off x="1740075" y="4096925"/>
              <a:ext cx="262525" cy="262525"/>
            </a:xfrm>
            <a:custGeom>
              <a:avLst/>
              <a:gdLst/>
              <a:ahLst/>
              <a:cxnLst/>
              <a:rect l="l" t="t" r="r" b="b"/>
              <a:pathLst>
                <a:path w="10501" h="10501" extrusionOk="0">
                  <a:moveTo>
                    <a:pt x="5251" y="1"/>
                  </a:moveTo>
                  <a:cubicBezTo>
                    <a:pt x="2367" y="1"/>
                    <a:pt x="1" y="2330"/>
                    <a:pt x="1" y="5251"/>
                  </a:cubicBezTo>
                  <a:cubicBezTo>
                    <a:pt x="1" y="8134"/>
                    <a:pt x="2367" y="10500"/>
                    <a:pt x="5251" y="10500"/>
                  </a:cubicBezTo>
                  <a:cubicBezTo>
                    <a:pt x="8134" y="10500"/>
                    <a:pt x="10501" y="8134"/>
                    <a:pt x="10501" y="5251"/>
                  </a:cubicBezTo>
                  <a:cubicBezTo>
                    <a:pt x="10501" y="2330"/>
                    <a:pt x="8134" y="1"/>
                    <a:pt x="52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37"/>
            <p:cNvSpPr/>
            <p:nvPr/>
          </p:nvSpPr>
          <p:spPr>
            <a:xfrm>
              <a:off x="1732700" y="4088600"/>
              <a:ext cx="277300" cy="278250"/>
            </a:xfrm>
            <a:custGeom>
              <a:avLst/>
              <a:gdLst/>
              <a:ahLst/>
              <a:cxnLst/>
              <a:rect l="l" t="t" r="r" b="b"/>
              <a:pathLst>
                <a:path w="11092" h="11130" extrusionOk="0">
                  <a:moveTo>
                    <a:pt x="5546" y="629"/>
                  </a:moveTo>
                  <a:cubicBezTo>
                    <a:pt x="6914" y="629"/>
                    <a:pt x="8134" y="1184"/>
                    <a:pt x="9021" y="2071"/>
                  </a:cubicBezTo>
                  <a:cubicBezTo>
                    <a:pt x="9945" y="2959"/>
                    <a:pt x="10500" y="4216"/>
                    <a:pt x="10500" y="5584"/>
                  </a:cubicBezTo>
                  <a:cubicBezTo>
                    <a:pt x="10500" y="6915"/>
                    <a:pt x="9945" y="8172"/>
                    <a:pt x="9021" y="9059"/>
                  </a:cubicBezTo>
                  <a:cubicBezTo>
                    <a:pt x="8134" y="9946"/>
                    <a:pt x="6914" y="10501"/>
                    <a:pt x="5546" y="10501"/>
                  </a:cubicBezTo>
                  <a:cubicBezTo>
                    <a:pt x="4178" y="10501"/>
                    <a:pt x="2958" y="9946"/>
                    <a:pt x="2033" y="9059"/>
                  </a:cubicBezTo>
                  <a:cubicBezTo>
                    <a:pt x="1146" y="8172"/>
                    <a:pt x="592" y="6915"/>
                    <a:pt x="592" y="5584"/>
                  </a:cubicBezTo>
                  <a:cubicBezTo>
                    <a:pt x="592" y="4216"/>
                    <a:pt x="1146" y="2959"/>
                    <a:pt x="2033" y="2071"/>
                  </a:cubicBezTo>
                  <a:cubicBezTo>
                    <a:pt x="2958" y="1184"/>
                    <a:pt x="4178" y="629"/>
                    <a:pt x="5546" y="629"/>
                  </a:cubicBezTo>
                  <a:close/>
                  <a:moveTo>
                    <a:pt x="5546" y="1"/>
                  </a:moveTo>
                  <a:cubicBezTo>
                    <a:pt x="2477" y="1"/>
                    <a:pt x="0" y="2515"/>
                    <a:pt x="0" y="5584"/>
                  </a:cubicBezTo>
                  <a:cubicBezTo>
                    <a:pt x="0" y="8652"/>
                    <a:pt x="2477" y="11129"/>
                    <a:pt x="5546" y="11129"/>
                  </a:cubicBezTo>
                  <a:cubicBezTo>
                    <a:pt x="8614" y="11129"/>
                    <a:pt x="11091" y="8652"/>
                    <a:pt x="11091" y="5584"/>
                  </a:cubicBezTo>
                  <a:cubicBezTo>
                    <a:pt x="11091" y="2515"/>
                    <a:pt x="8614" y="1"/>
                    <a:pt x="55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37"/>
            <p:cNvSpPr/>
            <p:nvPr/>
          </p:nvSpPr>
          <p:spPr>
            <a:xfrm>
              <a:off x="1304750" y="4090450"/>
              <a:ext cx="274525" cy="274550"/>
            </a:xfrm>
            <a:custGeom>
              <a:avLst/>
              <a:gdLst/>
              <a:ahLst/>
              <a:cxnLst/>
              <a:rect l="l" t="t" r="r" b="b"/>
              <a:pathLst>
                <a:path w="10981" h="10982" extrusionOk="0">
                  <a:moveTo>
                    <a:pt x="5509" y="1"/>
                  </a:moveTo>
                  <a:cubicBezTo>
                    <a:pt x="2478" y="1"/>
                    <a:pt x="1" y="2478"/>
                    <a:pt x="1" y="5510"/>
                  </a:cubicBezTo>
                  <a:cubicBezTo>
                    <a:pt x="1" y="8541"/>
                    <a:pt x="2478" y="10981"/>
                    <a:pt x="5509" y="10981"/>
                  </a:cubicBezTo>
                  <a:cubicBezTo>
                    <a:pt x="8541" y="10981"/>
                    <a:pt x="10981" y="8541"/>
                    <a:pt x="10981" y="5510"/>
                  </a:cubicBezTo>
                  <a:cubicBezTo>
                    <a:pt x="10981" y="2478"/>
                    <a:pt x="8541" y="1"/>
                    <a:pt x="55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37"/>
            <p:cNvSpPr/>
            <p:nvPr/>
          </p:nvSpPr>
          <p:spPr>
            <a:xfrm>
              <a:off x="1297350" y="4083075"/>
              <a:ext cx="290250" cy="289300"/>
            </a:xfrm>
            <a:custGeom>
              <a:avLst/>
              <a:gdLst/>
              <a:ahLst/>
              <a:cxnLst/>
              <a:rect l="l" t="t" r="r" b="b"/>
              <a:pathLst>
                <a:path w="11610" h="11572" extrusionOk="0">
                  <a:moveTo>
                    <a:pt x="5805" y="592"/>
                  </a:moveTo>
                  <a:cubicBezTo>
                    <a:pt x="7210" y="592"/>
                    <a:pt x="8504" y="1183"/>
                    <a:pt x="9465" y="2108"/>
                  </a:cubicBezTo>
                  <a:cubicBezTo>
                    <a:pt x="10390" y="3069"/>
                    <a:pt x="10981" y="4363"/>
                    <a:pt x="10981" y="5805"/>
                  </a:cubicBezTo>
                  <a:cubicBezTo>
                    <a:pt x="10981" y="7209"/>
                    <a:pt x="10390" y="8503"/>
                    <a:pt x="9465" y="9465"/>
                  </a:cubicBezTo>
                  <a:cubicBezTo>
                    <a:pt x="8504" y="10389"/>
                    <a:pt x="7210" y="10980"/>
                    <a:pt x="5805" y="10980"/>
                  </a:cubicBezTo>
                  <a:cubicBezTo>
                    <a:pt x="4363" y="10980"/>
                    <a:pt x="3070" y="10389"/>
                    <a:pt x="2108" y="9465"/>
                  </a:cubicBezTo>
                  <a:cubicBezTo>
                    <a:pt x="1184" y="8503"/>
                    <a:pt x="592" y="7209"/>
                    <a:pt x="592" y="5805"/>
                  </a:cubicBezTo>
                  <a:cubicBezTo>
                    <a:pt x="592" y="4363"/>
                    <a:pt x="1184" y="3069"/>
                    <a:pt x="2108" y="2108"/>
                  </a:cubicBezTo>
                  <a:cubicBezTo>
                    <a:pt x="3070" y="1183"/>
                    <a:pt x="4363" y="592"/>
                    <a:pt x="5805" y="592"/>
                  </a:cubicBezTo>
                  <a:close/>
                  <a:moveTo>
                    <a:pt x="5805" y="0"/>
                  </a:moveTo>
                  <a:cubicBezTo>
                    <a:pt x="2589" y="0"/>
                    <a:pt x="1" y="2588"/>
                    <a:pt x="1" y="5805"/>
                  </a:cubicBezTo>
                  <a:cubicBezTo>
                    <a:pt x="1" y="8984"/>
                    <a:pt x="2589" y="11572"/>
                    <a:pt x="5805" y="11572"/>
                  </a:cubicBezTo>
                  <a:cubicBezTo>
                    <a:pt x="8985" y="11572"/>
                    <a:pt x="11610" y="8984"/>
                    <a:pt x="11610" y="5805"/>
                  </a:cubicBezTo>
                  <a:cubicBezTo>
                    <a:pt x="11610" y="2588"/>
                    <a:pt x="8985" y="0"/>
                    <a:pt x="58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37"/>
            <p:cNvSpPr/>
            <p:nvPr/>
          </p:nvSpPr>
          <p:spPr>
            <a:xfrm>
              <a:off x="1364825" y="4150550"/>
              <a:ext cx="154375" cy="154375"/>
            </a:xfrm>
            <a:custGeom>
              <a:avLst/>
              <a:gdLst/>
              <a:ahLst/>
              <a:cxnLst/>
              <a:rect l="l" t="t" r="r" b="b"/>
              <a:pathLst>
                <a:path w="6175" h="6175" extrusionOk="0">
                  <a:moveTo>
                    <a:pt x="3106" y="0"/>
                  </a:moveTo>
                  <a:cubicBezTo>
                    <a:pt x="1406" y="0"/>
                    <a:pt x="1" y="1405"/>
                    <a:pt x="1" y="3106"/>
                  </a:cubicBezTo>
                  <a:cubicBezTo>
                    <a:pt x="1" y="4806"/>
                    <a:pt x="1406" y="6174"/>
                    <a:pt x="3106" y="6174"/>
                  </a:cubicBezTo>
                  <a:cubicBezTo>
                    <a:pt x="4807" y="6174"/>
                    <a:pt x="6175" y="4806"/>
                    <a:pt x="6175" y="3106"/>
                  </a:cubicBezTo>
                  <a:cubicBezTo>
                    <a:pt x="6175" y="1405"/>
                    <a:pt x="4807" y="0"/>
                    <a:pt x="31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37"/>
            <p:cNvSpPr/>
            <p:nvPr/>
          </p:nvSpPr>
          <p:spPr>
            <a:xfrm>
              <a:off x="1357450" y="4143150"/>
              <a:ext cx="169150" cy="169150"/>
            </a:xfrm>
            <a:custGeom>
              <a:avLst/>
              <a:gdLst/>
              <a:ahLst/>
              <a:cxnLst/>
              <a:rect l="l" t="t" r="r" b="b"/>
              <a:pathLst>
                <a:path w="6766" h="6766" extrusionOk="0">
                  <a:moveTo>
                    <a:pt x="3401" y="629"/>
                  </a:moveTo>
                  <a:cubicBezTo>
                    <a:pt x="4141" y="629"/>
                    <a:pt x="4843" y="925"/>
                    <a:pt x="5361" y="1442"/>
                  </a:cubicBezTo>
                  <a:cubicBezTo>
                    <a:pt x="5841" y="1923"/>
                    <a:pt x="6174" y="2625"/>
                    <a:pt x="6174" y="3402"/>
                  </a:cubicBezTo>
                  <a:cubicBezTo>
                    <a:pt x="6174" y="4141"/>
                    <a:pt x="5841" y="4843"/>
                    <a:pt x="5361" y="5361"/>
                  </a:cubicBezTo>
                  <a:cubicBezTo>
                    <a:pt x="4843" y="5842"/>
                    <a:pt x="4141" y="6174"/>
                    <a:pt x="3401" y="6174"/>
                  </a:cubicBezTo>
                  <a:cubicBezTo>
                    <a:pt x="2625" y="6174"/>
                    <a:pt x="1923" y="5842"/>
                    <a:pt x="1442" y="5361"/>
                  </a:cubicBezTo>
                  <a:cubicBezTo>
                    <a:pt x="924" y="4843"/>
                    <a:pt x="629" y="4141"/>
                    <a:pt x="629" y="3402"/>
                  </a:cubicBezTo>
                  <a:cubicBezTo>
                    <a:pt x="629" y="2625"/>
                    <a:pt x="924" y="1923"/>
                    <a:pt x="1442" y="1442"/>
                  </a:cubicBezTo>
                  <a:cubicBezTo>
                    <a:pt x="1923" y="925"/>
                    <a:pt x="2625" y="629"/>
                    <a:pt x="3401" y="629"/>
                  </a:cubicBezTo>
                  <a:close/>
                  <a:moveTo>
                    <a:pt x="3401" y="0"/>
                  </a:moveTo>
                  <a:cubicBezTo>
                    <a:pt x="1516" y="0"/>
                    <a:pt x="0" y="1516"/>
                    <a:pt x="0" y="3402"/>
                  </a:cubicBezTo>
                  <a:cubicBezTo>
                    <a:pt x="0" y="5250"/>
                    <a:pt x="1516" y="6766"/>
                    <a:pt x="3401" y="6766"/>
                  </a:cubicBezTo>
                  <a:cubicBezTo>
                    <a:pt x="5250" y="6766"/>
                    <a:pt x="6766" y="5250"/>
                    <a:pt x="6766" y="3402"/>
                  </a:cubicBezTo>
                  <a:cubicBezTo>
                    <a:pt x="6766" y="1516"/>
                    <a:pt x="5250" y="0"/>
                    <a:pt x="34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37"/>
            <p:cNvSpPr/>
            <p:nvPr/>
          </p:nvSpPr>
          <p:spPr>
            <a:xfrm>
              <a:off x="1150400" y="4228175"/>
              <a:ext cx="1488100" cy="25"/>
            </a:xfrm>
            <a:custGeom>
              <a:avLst/>
              <a:gdLst/>
              <a:ahLst/>
              <a:cxnLst/>
              <a:rect l="l" t="t" r="r" b="b"/>
              <a:pathLst>
                <a:path w="59524" h="1" extrusionOk="0">
                  <a:moveTo>
                    <a:pt x="59523" y="1"/>
                  </a:moveTo>
                  <a:lnTo>
                    <a:pt x="1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37"/>
            <p:cNvSpPr/>
            <p:nvPr/>
          </p:nvSpPr>
          <p:spPr>
            <a:xfrm>
              <a:off x="1143000" y="4219850"/>
              <a:ext cx="1502900" cy="15750"/>
            </a:xfrm>
            <a:custGeom>
              <a:avLst/>
              <a:gdLst/>
              <a:ahLst/>
              <a:cxnLst/>
              <a:rect l="l" t="t" r="r" b="b"/>
              <a:pathLst>
                <a:path w="60116" h="630" extrusionOk="0">
                  <a:moveTo>
                    <a:pt x="297" y="1"/>
                  </a:moveTo>
                  <a:cubicBezTo>
                    <a:pt x="112" y="1"/>
                    <a:pt x="1" y="149"/>
                    <a:pt x="1" y="334"/>
                  </a:cubicBezTo>
                  <a:cubicBezTo>
                    <a:pt x="1" y="481"/>
                    <a:pt x="112" y="629"/>
                    <a:pt x="297" y="629"/>
                  </a:cubicBezTo>
                  <a:lnTo>
                    <a:pt x="59819" y="629"/>
                  </a:lnTo>
                  <a:cubicBezTo>
                    <a:pt x="59967" y="629"/>
                    <a:pt x="60115" y="481"/>
                    <a:pt x="60115" y="334"/>
                  </a:cubicBezTo>
                  <a:cubicBezTo>
                    <a:pt x="60115" y="149"/>
                    <a:pt x="59967" y="1"/>
                    <a:pt x="598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37"/>
            <p:cNvSpPr/>
            <p:nvPr/>
          </p:nvSpPr>
          <p:spPr>
            <a:xfrm>
              <a:off x="2662500" y="939625"/>
              <a:ext cx="943700" cy="739450"/>
            </a:xfrm>
            <a:custGeom>
              <a:avLst/>
              <a:gdLst/>
              <a:ahLst/>
              <a:cxnLst/>
              <a:rect l="l" t="t" r="r" b="b"/>
              <a:pathLst>
                <a:path w="37748" h="29578" extrusionOk="0">
                  <a:moveTo>
                    <a:pt x="1" y="1"/>
                  </a:moveTo>
                  <a:lnTo>
                    <a:pt x="1" y="29577"/>
                  </a:lnTo>
                  <a:lnTo>
                    <a:pt x="3587" y="29577"/>
                  </a:lnTo>
                  <a:cubicBezTo>
                    <a:pt x="5472" y="27507"/>
                    <a:pt x="7653" y="25917"/>
                    <a:pt x="10093" y="24956"/>
                  </a:cubicBezTo>
                  <a:cubicBezTo>
                    <a:pt x="15454" y="22775"/>
                    <a:pt x="20260" y="21998"/>
                    <a:pt x="24623" y="21998"/>
                  </a:cubicBezTo>
                  <a:cubicBezTo>
                    <a:pt x="29503" y="21998"/>
                    <a:pt x="33829" y="22960"/>
                    <a:pt x="37747" y="24106"/>
                  </a:cubicBezTo>
                  <a:lnTo>
                    <a:pt x="377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37"/>
            <p:cNvSpPr/>
            <p:nvPr/>
          </p:nvSpPr>
          <p:spPr>
            <a:xfrm>
              <a:off x="2752150" y="1489575"/>
              <a:ext cx="854050" cy="189500"/>
            </a:xfrm>
            <a:custGeom>
              <a:avLst/>
              <a:gdLst/>
              <a:ahLst/>
              <a:cxnLst/>
              <a:rect l="l" t="t" r="r" b="b"/>
              <a:pathLst>
                <a:path w="34162" h="7580" extrusionOk="0">
                  <a:moveTo>
                    <a:pt x="21037" y="0"/>
                  </a:moveTo>
                  <a:cubicBezTo>
                    <a:pt x="16674" y="0"/>
                    <a:pt x="11868" y="777"/>
                    <a:pt x="6507" y="2958"/>
                  </a:cubicBezTo>
                  <a:cubicBezTo>
                    <a:pt x="4067" y="3919"/>
                    <a:pt x="1886" y="5509"/>
                    <a:pt x="1" y="7579"/>
                  </a:cubicBezTo>
                  <a:lnTo>
                    <a:pt x="34161" y="7579"/>
                  </a:lnTo>
                  <a:lnTo>
                    <a:pt x="34161" y="2108"/>
                  </a:lnTo>
                  <a:cubicBezTo>
                    <a:pt x="30243" y="962"/>
                    <a:pt x="25917" y="0"/>
                    <a:pt x="210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37"/>
            <p:cNvSpPr/>
            <p:nvPr/>
          </p:nvSpPr>
          <p:spPr>
            <a:xfrm>
              <a:off x="2662500" y="1694750"/>
              <a:ext cx="943700" cy="74900"/>
            </a:xfrm>
            <a:custGeom>
              <a:avLst/>
              <a:gdLst/>
              <a:ahLst/>
              <a:cxnLst/>
              <a:rect l="l" t="t" r="r" b="b"/>
              <a:pathLst>
                <a:path w="37748" h="2996" extrusionOk="0">
                  <a:moveTo>
                    <a:pt x="1" y="1"/>
                  </a:moveTo>
                  <a:lnTo>
                    <a:pt x="1" y="2995"/>
                  </a:lnTo>
                  <a:lnTo>
                    <a:pt x="37747" y="2995"/>
                  </a:lnTo>
                  <a:lnTo>
                    <a:pt x="3774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37"/>
            <p:cNvSpPr/>
            <p:nvPr/>
          </p:nvSpPr>
          <p:spPr>
            <a:xfrm>
              <a:off x="2662500" y="1679050"/>
              <a:ext cx="943700" cy="15725"/>
            </a:xfrm>
            <a:custGeom>
              <a:avLst/>
              <a:gdLst/>
              <a:ahLst/>
              <a:cxnLst/>
              <a:rect l="l" t="t" r="r" b="b"/>
              <a:pathLst>
                <a:path w="37748" h="629" extrusionOk="0">
                  <a:moveTo>
                    <a:pt x="1" y="0"/>
                  </a:moveTo>
                  <a:lnTo>
                    <a:pt x="1" y="629"/>
                  </a:lnTo>
                  <a:lnTo>
                    <a:pt x="37747" y="629"/>
                  </a:lnTo>
                  <a:lnTo>
                    <a:pt x="3774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37"/>
            <p:cNvSpPr/>
            <p:nvPr/>
          </p:nvSpPr>
          <p:spPr>
            <a:xfrm>
              <a:off x="2655100" y="932250"/>
              <a:ext cx="959425" cy="844800"/>
            </a:xfrm>
            <a:custGeom>
              <a:avLst/>
              <a:gdLst/>
              <a:ahLst/>
              <a:cxnLst/>
              <a:rect l="l" t="t" r="r" b="b"/>
              <a:pathLst>
                <a:path w="38377" h="33792" extrusionOk="0">
                  <a:moveTo>
                    <a:pt x="37748" y="629"/>
                  </a:moveTo>
                  <a:lnTo>
                    <a:pt x="37748" y="33200"/>
                  </a:lnTo>
                  <a:lnTo>
                    <a:pt x="592" y="33200"/>
                  </a:lnTo>
                  <a:lnTo>
                    <a:pt x="592" y="629"/>
                  </a:lnTo>
                  <a:close/>
                  <a:moveTo>
                    <a:pt x="297" y="0"/>
                  </a:moveTo>
                  <a:cubicBezTo>
                    <a:pt x="223" y="0"/>
                    <a:pt x="149" y="37"/>
                    <a:pt x="75" y="111"/>
                  </a:cubicBezTo>
                  <a:cubicBezTo>
                    <a:pt x="1" y="148"/>
                    <a:pt x="1" y="222"/>
                    <a:pt x="1" y="296"/>
                  </a:cubicBezTo>
                  <a:lnTo>
                    <a:pt x="1" y="33495"/>
                  </a:lnTo>
                  <a:cubicBezTo>
                    <a:pt x="1" y="33569"/>
                    <a:pt x="1" y="33643"/>
                    <a:pt x="75" y="33717"/>
                  </a:cubicBezTo>
                  <a:cubicBezTo>
                    <a:pt x="149" y="33791"/>
                    <a:pt x="223" y="33791"/>
                    <a:pt x="297" y="33791"/>
                  </a:cubicBezTo>
                  <a:lnTo>
                    <a:pt x="38043" y="33791"/>
                  </a:lnTo>
                  <a:cubicBezTo>
                    <a:pt x="38154" y="33791"/>
                    <a:pt x="38228" y="33791"/>
                    <a:pt x="38265" y="33717"/>
                  </a:cubicBezTo>
                  <a:cubicBezTo>
                    <a:pt x="38339" y="33643"/>
                    <a:pt x="38376" y="33569"/>
                    <a:pt x="38376" y="33495"/>
                  </a:cubicBezTo>
                  <a:lnTo>
                    <a:pt x="38376" y="296"/>
                  </a:lnTo>
                  <a:cubicBezTo>
                    <a:pt x="38376" y="222"/>
                    <a:pt x="38339" y="148"/>
                    <a:pt x="38265" y="111"/>
                  </a:cubicBezTo>
                  <a:cubicBezTo>
                    <a:pt x="38228" y="37"/>
                    <a:pt x="38154" y="0"/>
                    <a:pt x="380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37"/>
            <p:cNvSpPr/>
            <p:nvPr/>
          </p:nvSpPr>
          <p:spPr>
            <a:xfrm>
              <a:off x="2662500" y="939625"/>
              <a:ext cx="943700" cy="141450"/>
            </a:xfrm>
            <a:custGeom>
              <a:avLst/>
              <a:gdLst/>
              <a:ahLst/>
              <a:cxnLst/>
              <a:rect l="l" t="t" r="r" b="b"/>
              <a:pathLst>
                <a:path w="37748" h="5658" extrusionOk="0">
                  <a:moveTo>
                    <a:pt x="1" y="1"/>
                  </a:moveTo>
                  <a:lnTo>
                    <a:pt x="1" y="5657"/>
                  </a:lnTo>
                  <a:lnTo>
                    <a:pt x="37747" y="5657"/>
                  </a:lnTo>
                  <a:lnTo>
                    <a:pt x="3774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37"/>
            <p:cNvSpPr/>
            <p:nvPr/>
          </p:nvSpPr>
          <p:spPr>
            <a:xfrm>
              <a:off x="2655100" y="932250"/>
              <a:ext cx="959425" cy="156225"/>
            </a:xfrm>
            <a:custGeom>
              <a:avLst/>
              <a:gdLst/>
              <a:ahLst/>
              <a:cxnLst/>
              <a:rect l="l" t="t" r="r" b="b"/>
              <a:pathLst>
                <a:path w="38377" h="6249" extrusionOk="0">
                  <a:moveTo>
                    <a:pt x="37748" y="629"/>
                  </a:moveTo>
                  <a:lnTo>
                    <a:pt x="37748" y="5657"/>
                  </a:lnTo>
                  <a:lnTo>
                    <a:pt x="592" y="5657"/>
                  </a:lnTo>
                  <a:lnTo>
                    <a:pt x="592" y="629"/>
                  </a:lnTo>
                  <a:close/>
                  <a:moveTo>
                    <a:pt x="297" y="0"/>
                  </a:moveTo>
                  <a:cubicBezTo>
                    <a:pt x="223" y="0"/>
                    <a:pt x="149" y="37"/>
                    <a:pt x="75" y="111"/>
                  </a:cubicBezTo>
                  <a:cubicBezTo>
                    <a:pt x="1" y="148"/>
                    <a:pt x="1" y="222"/>
                    <a:pt x="1" y="296"/>
                  </a:cubicBezTo>
                  <a:lnTo>
                    <a:pt x="1" y="5952"/>
                  </a:lnTo>
                  <a:cubicBezTo>
                    <a:pt x="1" y="6026"/>
                    <a:pt x="1" y="6100"/>
                    <a:pt x="75" y="6174"/>
                  </a:cubicBezTo>
                  <a:cubicBezTo>
                    <a:pt x="149" y="6211"/>
                    <a:pt x="223" y="6248"/>
                    <a:pt x="297" y="6248"/>
                  </a:cubicBezTo>
                  <a:lnTo>
                    <a:pt x="38043" y="6248"/>
                  </a:lnTo>
                  <a:cubicBezTo>
                    <a:pt x="38154" y="6248"/>
                    <a:pt x="38228" y="6211"/>
                    <a:pt x="38265" y="6174"/>
                  </a:cubicBezTo>
                  <a:cubicBezTo>
                    <a:pt x="38339" y="6100"/>
                    <a:pt x="38376" y="6026"/>
                    <a:pt x="38376" y="5952"/>
                  </a:cubicBezTo>
                  <a:lnTo>
                    <a:pt x="38376" y="296"/>
                  </a:lnTo>
                  <a:cubicBezTo>
                    <a:pt x="38376" y="222"/>
                    <a:pt x="38339" y="148"/>
                    <a:pt x="38265" y="111"/>
                  </a:cubicBezTo>
                  <a:cubicBezTo>
                    <a:pt x="38228" y="37"/>
                    <a:pt x="38154" y="0"/>
                    <a:pt x="380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37"/>
            <p:cNvSpPr/>
            <p:nvPr/>
          </p:nvSpPr>
          <p:spPr>
            <a:xfrm>
              <a:off x="2942550" y="1191950"/>
              <a:ext cx="389150" cy="389150"/>
            </a:xfrm>
            <a:custGeom>
              <a:avLst/>
              <a:gdLst/>
              <a:ahLst/>
              <a:cxnLst/>
              <a:rect l="l" t="t" r="r" b="b"/>
              <a:pathLst>
                <a:path w="15566" h="15566" extrusionOk="0">
                  <a:moveTo>
                    <a:pt x="7801" y="1"/>
                  </a:moveTo>
                  <a:cubicBezTo>
                    <a:pt x="3476" y="1"/>
                    <a:pt x="1" y="3476"/>
                    <a:pt x="1" y="7765"/>
                  </a:cubicBezTo>
                  <a:cubicBezTo>
                    <a:pt x="1" y="12090"/>
                    <a:pt x="3476" y="15565"/>
                    <a:pt x="7801" y="15565"/>
                  </a:cubicBezTo>
                  <a:cubicBezTo>
                    <a:pt x="12090" y="15565"/>
                    <a:pt x="15565" y="12090"/>
                    <a:pt x="15565" y="7765"/>
                  </a:cubicBezTo>
                  <a:cubicBezTo>
                    <a:pt x="15565" y="3476"/>
                    <a:pt x="12090" y="1"/>
                    <a:pt x="78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37"/>
            <p:cNvSpPr/>
            <p:nvPr/>
          </p:nvSpPr>
          <p:spPr>
            <a:xfrm>
              <a:off x="2935150" y="1183650"/>
              <a:ext cx="404850" cy="404850"/>
            </a:xfrm>
            <a:custGeom>
              <a:avLst/>
              <a:gdLst/>
              <a:ahLst/>
              <a:cxnLst/>
              <a:rect l="l" t="t" r="r" b="b"/>
              <a:pathLst>
                <a:path w="16194" h="16194" extrusionOk="0">
                  <a:moveTo>
                    <a:pt x="8097" y="629"/>
                  </a:moveTo>
                  <a:cubicBezTo>
                    <a:pt x="10168" y="629"/>
                    <a:pt x="12016" y="1479"/>
                    <a:pt x="13384" y="2810"/>
                  </a:cubicBezTo>
                  <a:cubicBezTo>
                    <a:pt x="14715" y="4178"/>
                    <a:pt x="15565" y="6026"/>
                    <a:pt x="15565" y="8097"/>
                  </a:cubicBezTo>
                  <a:cubicBezTo>
                    <a:pt x="15565" y="10167"/>
                    <a:pt x="14715" y="12052"/>
                    <a:pt x="13384" y="13383"/>
                  </a:cubicBezTo>
                  <a:cubicBezTo>
                    <a:pt x="12016" y="14751"/>
                    <a:pt x="10168" y="15565"/>
                    <a:pt x="8097" y="15565"/>
                  </a:cubicBezTo>
                  <a:cubicBezTo>
                    <a:pt x="6027" y="15565"/>
                    <a:pt x="4142" y="14751"/>
                    <a:pt x="2811" y="13383"/>
                  </a:cubicBezTo>
                  <a:cubicBezTo>
                    <a:pt x="1443" y="12052"/>
                    <a:pt x="629" y="10167"/>
                    <a:pt x="629" y="8097"/>
                  </a:cubicBezTo>
                  <a:cubicBezTo>
                    <a:pt x="629" y="6026"/>
                    <a:pt x="1443" y="4178"/>
                    <a:pt x="2811" y="2810"/>
                  </a:cubicBezTo>
                  <a:cubicBezTo>
                    <a:pt x="4142" y="1479"/>
                    <a:pt x="6027" y="629"/>
                    <a:pt x="8097" y="629"/>
                  </a:cubicBezTo>
                  <a:close/>
                  <a:moveTo>
                    <a:pt x="8097" y="0"/>
                  </a:moveTo>
                  <a:cubicBezTo>
                    <a:pt x="3624" y="0"/>
                    <a:pt x="1" y="3623"/>
                    <a:pt x="1" y="8097"/>
                  </a:cubicBezTo>
                  <a:cubicBezTo>
                    <a:pt x="1" y="12570"/>
                    <a:pt x="3624" y="16193"/>
                    <a:pt x="8097" y="16193"/>
                  </a:cubicBezTo>
                  <a:cubicBezTo>
                    <a:pt x="12571" y="16193"/>
                    <a:pt x="16194" y="12570"/>
                    <a:pt x="16194" y="8097"/>
                  </a:cubicBezTo>
                  <a:cubicBezTo>
                    <a:pt x="16194" y="3623"/>
                    <a:pt x="12571" y="0"/>
                    <a:pt x="80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37"/>
            <p:cNvSpPr/>
            <p:nvPr/>
          </p:nvSpPr>
          <p:spPr>
            <a:xfrm>
              <a:off x="3046075" y="1257575"/>
              <a:ext cx="228325" cy="263450"/>
            </a:xfrm>
            <a:custGeom>
              <a:avLst/>
              <a:gdLst/>
              <a:ahLst/>
              <a:cxnLst/>
              <a:rect l="l" t="t" r="r" b="b"/>
              <a:pathLst>
                <a:path w="9133" h="10538" extrusionOk="0">
                  <a:moveTo>
                    <a:pt x="0" y="1"/>
                  </a:moveTo>
                  <a:lnTo>
                    <a:pt x="0" y="10537"/>
                  </a:lnTo>
                  <a:lnTo>
                    <a:pt x="9132" y="528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37"/>
            <p:cNvSpPr/>
            <p:nvPr/>
          </p:nvSpPr>
          <p:spPr>
            <a:xfrm>
              <a:off x="3038675" y="1250425"/>
              <a:ext cx="243100" cy="278675"/>
            </a:xfrm>
            <a:custGeom>
              <a:avLst/>
              <a:gdLst/>
              <a:ahLst/>
              <a:cxnLst/>
              <a:rect l="l" t="t" r="r" b="b"/>
              <a:pathLst>
                <a:path w="9724" h="11147" extrusionOk="0">
                  <a:moveTo>
                    <a:pt x="592" y="838"/>
                  </a:moveTo>
                  <a:lnTo>
                    <a:pt x="8800" y="5574"/>
                  </a:lnTo>
                  <a:lnTo>
                    <a:pt x="592" y="10306"/>
                  </a:lnTo>
                  <a:lnTo>
                    <a:pt x="592" y="838"/>
                  </a:lnTo>
                  <a:close/>
                  <a:moveTo>
                    <a:pt x="310" y="0"/>
                  </a:moveTo>
                  <a:cubicBezTo>
                    <a:pt x="259" y="0"/>
                    <a:pt x="204" y="9"/>
                    <a:pt x="148" y="28"/>
                  </a:cubicBezTo>
                  <a:cubicBezTo>
                    <a:pt x="38" y="102"/>
                    <a:pt x="1" y="213"/>
                    <a:pt x="1" y="287"/>
                  </a:cubicBezTo>
                  <a:lnTo>
                    <a:pt x="1" y="10823"/>
                  </a:lnTo>
                  <a:cubicBezTo>
                    <a:pt x="1" y="10934"/>
                    <a:pt x="38" y="11045"/>
                    <a:pt x="148" y="11119"/>
                  </a:cubicBezTo>
                  <a:cubicBezTo>
                    <a:pt x="204" y="11138"/>
                    <a:pt x="259" y="11147"/>
                    <a:pt x="310" y="11147"/>
                  </a:cubicBezTo>
                  <a:cubicBezTo>
                    <a:pt x="361" y="11147"/>
                    <a:pt x="407" y="11138"/>
                    <a:pt x="444" y="11119"/>
                  </a:cubicBezTo>
                  <a:lnTo>
                    <a:pt x="9576" y="5832"/>
                  </a:lnTo>
                  <a:cubicBezTo>
                    <a:pt x="9687" y="5795"/>
                    <a:pt x="9724" y="5684"/>
                    <a:pt x="9724" y="5574"/>
                  </a:cubicBezTo>
                  <a:cubicBezTo>
                    <a:pt x="9724" y="5463"/>
                    <a:pt x="9687" y="5352"/>
                    <a:pt x="9576" y="5315"/>
                  </a:cubicBezTo>
                  <a:lnTo>
                    <a:pt x="444" y="28"/>
                  </a:lnTo>
                  <a:cubicBezTo>
                    <a:pt x="407" y="9"/>
                    <a:pt x="361" y="0"/>
                    <a:pt x="3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06" name="Google Shape;2106;p37"/>
          <p:cNvGrpSpPr/>
          <p:nvPr/>
        </p:nvGrpSpPr>
        <p:grpSpPr>
          <a:xfrm>
            <a:off x="731647" y="699951"/>
            <a:ext cx="635100" cy="734640"/>
            <a:chOff x="731647" y="573573"/>
            <a:chExt cx="635100" cy="734640"/>
          </a:xfrm>
        </p:grpSpPr>
        <p:grpSp>
          <p:nvGrpSpPr>
            <p:cNvPr id="2107" name="Google Shape;2107;p37"/>
            <p:cNvGrpSpPr/>
            <p:nvPr/>
          </p:nvGrpSpPr>
          <p:grpSpPr>
            <a:xfrm>
              <a:off x="731647" y="573573"/>
              <a:ext cx="635100" cy="635100"/>
              <a:chOff x="917231" y="750460"/>
              <a:chExt cx="635100" cy="635100"/>
            </a:xfrm>
          </p:grpSpPr>
          <p:sp>
            <p:nvSpPr>
              <p:cNvPr id="2108" name="Google Shape;2108;p37"/>
              <p:cNvSpPr/>
              <p:nvPr/>
            </p:nvSpPr>
            <p:spPr>
              <a:xfrm>
                <a:off x="917231" y="750460"/>
                <a:ext cx="635100" cy="635100"/>
              </a:xfrm>
              <a:prstGeom prst="ellipse">
                <a:avLst/>
              </a:pr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9" name="Google Shape;2109;p37"/>
              <p:cNvSpPr/>
              <p:nvPr/>
            </p:nvSpPr>
            <p:spPr>
              <a:xfrm>
                <a:off x="1001943" y="835185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10" name="Google Shape;2110;p37"/>
            <p:cNvGrpSpPr/>
            <p:nvPr/>
          </p:nvGrpSpPr>
          <p:grpSpPr>
            <a:xfrm>
              <a:off x="961679" y="1281213"/>
              <a:ext cx="175013" cy="27000"/>
              <a:chOff x="5662375" y="212375"/>
              <a:chExt cx="175013" cy="27000"/>
            </a:xfrm>
          </p:grpSpPr>
          <p:sp>
            <p:nvSpPr>
              <p:cNvPr id="2111" name="Google Shape;2111;p37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12" name="Google Shape;2112;p37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13" name="Google Shape;2113;p37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grpSp>
        <p:nvGrpSpPr>
          <p:cNvPr id="2114" name="Google Shape;2114;p37"/>
          <p:cNvGrpSpPr/>
          <p:nvPr/>
        </p:nvGrpSpPr>
        <p:grpSpPr>
          <a:xfrm>
            <a:off x="731647" y="2141115"/>
            <a:ext cx="635100" cy="733490"/>
            <a:chOff x="731647" y="1650460"/>
            <a:chExt cx="635100" cy="733490"/>
          </a:xfrm>
        </p:grpSpPr>
        <p:grpSp>
          <p:nvGrpSpPr>
            <p:cNvPr id="2115" name="Google Shape;2115;p37"/>
            <p:cNvGrpSpPr/>
            <p:nvPr/>
          </p:nvGrpSpPr>
          <p:grpSpPr>
            <a:xfrm>
              <a:off x="731647" y="1650460"/>
              <a:ext cx="635100" cy="635100"/>
              <a:chOff x="917231" y="1827973"/>
              <a:chExt cx="635100" cy="635100"/>
            </a:xfrm>
          </p:grpSpPr>
          <p:sp>
            <p:nvSpPr>
              <p:cNvPr id="2116" name="Google Shape;2116;p37"/>
              <p:cNvSpPr/>
              <p:nvPr/>
            </p:nvSpPr>
            <p:spPr>
              <a:xfrm>
                <a:off x="917231" y="1827973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7" name="Google Shape;2117;p37"/>
              <p:cNvSpPr/>
              <p:nvPr/>
            </p:nvSpPr>
            <p:spPr>
              <a:xfrm>
                <a:off x="1001931" y="1912710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18" name="Google Shape;2118;p37"/>
            <p:cNvGrpSpPr/>
            <p:nvPr/>
          </p:nvGrpSpPr>
          <p:grpSpPr>
            <a:xfrm>
              <a:off x="961679" y="2356951"/>
              <a:ext cx="175013" cy="27000"/>
              <a:chOff x="5662375" y="212375"/>
              <a:chExt cx="175013" cy="27000"/>
            </a:xfrm>
          </p:grpSpPr>
          <p:sp>
            <p:nvSpPr>
              <p:cNvPr id="2119" name="Google Shape;2119;p37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20" name="Google Shape;2120;p37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21" name="Google Shape;2121;p37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grpSp>
        <p:nvGrpSpPr>
          <p:cNvPr id="2122" name="Google Shape;2122;p37"/>
          <p:cNvGrpSpPr/>
          <p:nvPr/>
        </p:nvGrpSpPr>
        <p:grpSpPr>
          <a:xfrm>
            <a:off x="731647" y="3664979"/>
            <a:ext cx="635100" cy="734984"/>
            <a:chOff x="731647" y="2728277"/>
            <a:chExt cx="635100" cy="734984"/>
          </a:xfrm>
        </p:grpSpPr>
        <p:grpSp>
          <p:nvGrpSpPr>
            <p:cNvPr id="2123" name="Google Shape;2123;p37"/>
            <p:cNvGrpSpPr/>
            <p:nvPr/>
          </p:nvGrpSpPr>
          <p:grpSpPr>
            <a:xfrm>
              <a:off x="731647" y="2728277"/>
              <a:ext cx="635100" cy="635100"/>
              <a:chOff x="917231" y="2905502"/>
              <a:chExt cx="635100" cy="635100"/>
            </a:xfrm>
          </p:grpSpPr>
          <p:sp>
            <p:nvSpPr>
              <p:cNvPr id="2124" name="Google Shape;2124;p37"/>
              <p:cNvSpPr/>
              <p:nvPr/>
            </p:nvSpPr>
            <p:spPr>
              <a:xfrm>
                <a:off x="917231" y="2905502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5" name="Google Shape;2125;p37"/>
              <p:cNvSpPr/>
              <p:nvPr/>
            </p:nvSpPr>
            <p:spPr>
              <a:xfrm>
                <a:off x="1001931" y="2990252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26" name="Google Shape;2126;p37"/>
            <p:cNvGrpSpPr/>
            <p:nvPr/>
          </p:nvGrpSpPr>
          <p:grpSpPr>
            <a:xfrm>
              <a:off x="961679" y="3436260"/>
              <a:ext cx="175013" cy="27000"/>
              <a:chOff x="5662375" y="212375"/>
              <a:chExt cx="175013" cy="27000"/>
            </a:xfrm>
          </p:grpSpPr>
          <p:sp>
            <p:nvSpPr>
              <p:cNvPr id="2127" name="Google Shape;2127;p37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28" name="Google Shape;2128;p37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29" name="Google Shape;2129;p37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sp>
        <p:nvSpPr>
          <p:cNvPr id="2138" name="Google Shape;2138;p37"/>
          <p:cNvSpPr txBox="1">
            <a:spLocks noGrp="1"/>
          </p:cNvSpPr>
          <p:nvPr>
            <p:ph type="title"/>
          </p:nvPr>
        </p:nvSpPr>
        <p:spPr>
          <a:xfrm>
            <a:off x="4653002" y="310383"/>
            <a:ext cx="3759351" cy="5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latin typeface="Segoe UI Variable Display Semib" pitchFamily="2" charset="0"/>
              </a:rPr>
              <a:t>Table of content</a:t>
            </a:r>
            <a:endParaRPr sz="3600" b="1">
              <a:latin typeface="Segoe UI Variable Display Semib" pitchFamily="2" charset="0"/>
            </a:endParaRPr>
          </a:p>
        </p:txBody>
      </p:sp>
      <p:sp>
        <p:nvSpPr>
          <p:cNvPr id="2140" name="Google Shape;2140;p37"/>
          <p:cNvSpPr txBox="1">
            <a:spLocks noGrp="1"/>
          </p:cNvSpPr>
          <p:nvPr>
            <p:ph type="subTitle" idx="1"/>
          </p:nvPr>
        </p:nvSpPr>
        <p:spPr>
          <a:xfrm>
            <a:off x="1664208" y="712265"/>
            <a:ext cx="26151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tx2">
                    <a:lumMod val="25000"/>
                  </a:schemeClr>
                </a:solidFill>
              </a:rPr>
              <a:t>Abstract</a:t>
            </a:r>
          </a:p>
        </p:txBody>
      </p:sp>
      <p:sp>
        <p:nvSpPr>
          <p:cNvPr id="2141" name="Google Shape;2141;p37"/>
          <p:cNvSpPr txBox="1">
            <a:spLocks noGrp="1"/>
          </p:cNvSpPr>
          <p:nvPr>
            <p:ph type="subTitle" idx="3"/>
          </p:nvPr>
        </p:nvSpPr>
        <p:spPr>
          <a:xfrm>
            <a:off x="1664208" y="2177834"/>
            <a:ext cx="26151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212529"/>
                </a:solidFill>
                <a:latin typeface="system-ui"/>
              </a:rPr>
              <a:t>Theoretical</a:t>
            </a:r>
            <a:r>
              <a:rPr lang="en-US" sz="2400" b="1" i="0">
                <a:solidFill>
                  <a:srgbClr val="212529"/>
                </a:solidFill>
                <a:effectLst/>
                <a:latin typeface="system-ui"/>
              </a:rPr>
              <a:t> basis</a:t>
            </a:r>
            <a:endParaRPr sz="2400" b="1">
              <a:solidFill>
                <a:schemeClr val="tx2">
                  <a:lumMod val="25000"/>
                </a:schemeClr>
              </a:solidFill>
            </a:endParaRPr>
          </a:p>
        </p:txBody>
      </p:sp>
      <p:sp>
        <p:nvSpPr>
          <p:cNvPr id="2143" name="Google Shape;2143;p37"/>
          <p:cNvSpPr txBox="1">
            <a:spLocks noGrp="1"/>
          </p:cNvSpPr>
          <p:nvPr>
            <p:ph type="subTitle" idx="5"/>
          </p:nvPr>
        </p:nvSpPr>
        <p:spPr>
          <a:xfrm>
            <a:off x="1634509" y="3726108"/>
            <a:ext cx="26151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-VN" sz="2400" b="1">
                <a:solidFill>
                  <a:schemeClr val="tx2">
                    <a:lumMod val="25000"/>
                  </a:schemeClr>
                </a:solidFill>
              </a:rPr>
              <a:t>I</a:t>
            </a:r>
            <a:r>
              <a:rPr lang="en-US" sz="2400" b="1">
                <a:solidFill>
                  <a:schemeClr val="tx2">
                    <a:lumMod val="25000"/>
                  </a:schemeClr>
                </a:solidFill>
              </a:rPr>
              <a:t>mplementation</a:t>
            </a:r>
            <a:endParaRPr sz="2400" b="1">
              <a:solidFill>
                <a:schemeClr val="tx2">
                  <a:lumMod val="25000"/>
                </a:schemeClr>
              </a:solidFill>
            </a:endParaRPr>
          </a:p>
        </p:txBody>
      </p:sp>
      <p:sp>
        <p:nvSpPr>
          <p:cNvPr id="2147" name="Google Shape;2147;p37"/>
          <p:cNvSpPr txBox="1">
            <a:spLocks noGrp="1"/>
          </p:cNvSpPr>
          <p:nvPr>
            <p:ph type="title" idx="9"/>
          </p:nvPr>
        </p:nvSpPr>
        <p:spPr>
          <a:xfrm>
            <a:off x="813816" y="848754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148" name="Google Shape;2148;p37"/>
          <p:cNvSpPr txBox="1">
            <a:spLocks noGrp="1"/>
          </p:cNvSpPr>
          <p:nvPr>
            <p:ph type="title" idx="13"/>
          </p:nvPr>
        </p:nvSpPr>
        <p:spPr>
          <a:xfrm>
            <a:off x="813816" y="2292023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149" name="Google Shape;2149;p37"/>
          <p:cNvSpPr txBox="1">
            <a:spLocks noGrp="1"/>
          </p:cNvSpPr>
          <p:nvPr>
            <p:ph type="title" idx="14"/>
          </p:nvPr>
        </p:nvSpPr>
        <p:spPr>
          <a:xfrm>
            <a:off x="813816" y="3817062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0E9923E-0C9E-17F4-0265-869148EBBDDE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BEA52142-B236-4FFD-904E-975F88B8D5CE}" type="slidenum">
              <a:rPr lang="en-US" smtClean="0"/>
              <a:t>3</a:t>
            </a:fld>
            <a:endParaRPr lang="en-US"/>
          </a:p>
        </p:txBody>
      </p:sp>
      <p:sp>
        <p:nvSpPr>
          <p:cNvPr id="3" name="Google Shape;3625;p64">
            <a:extLst>
              <a:ext uri="{FF2B5EF4-FFF2-40B4-BE49-F238E27FC236}">
                <a16:creationId xmlns:a16="http://schemas.microsoft.com/office/drawing/2014/main" id="{D4D75AB6-0E31-D6F1-1B14-43BDA45E1F6C}"/>
              </a:ext>
            </a:extLst>
          </p:cNvPr>
          <p:cNvSpPr txBox="1">
            <a:spLocks/>
          </p:cNvSpPr>
          <p:nvPr/>
        </p:nvSpPr>
        <p:spPr>
          <a:xfrm>
            <a:off x="1701318" y="-601038"/>
            <a:ext cx="5496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pPr algn="ctr"/>
            <a:r>
              <a:rPr lang="vi-VN" sz="2400" b="1">
                <a:solidFill>
                  <a:schemeClr val="tx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Thành viên trong nhóm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AB45383-5544-E9E4-DA81-EE7E0F7062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9672" y="307771"/>
            <a:ext cx="5605358" cy="583234"/>
          </a:xfrm>
        </p:spPr>
        <p:txBody>
          <a:bodyPr/>
          <a:lstStyle/>
          <a:p>
            <a:r>
              <a:rPr lang="vi-VN">
                <a:latin typeface="Segoe UI Black"/>
              </a:rPr>
              <a:t>K</a:t>
            </a:r>
            <a:r>
              <a:rPr lang="en-US">
                <a:latin typeface="Segoe UI Black"/>
              </a:rPr>
              <a:t>-Nearest </a:t>
            </a:r>
            <a:r>
              <a:rPr lang="en-US" err="1">
                <a:latin typeface="Segoe UI Black"/>
              </a:rPr>
              <a:t>Neighbours</a:t>
            </a:r>
            <a:r>
              <a:rPr lang="vi-VN">
                <a:latin typeface="Segoe UI Black"/>
              </a:rPr>
              <a:t> Graph</a:t>
            </a:r>
            <a:endParaRPr lang="en-US">
              <a:latin typeface="Segoe UI Black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EBED85-DA7D-3C17-424C-E0AA6B93715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EA52142-B236-4FFD-904E-975F88B8D5CE}" type="slidenum">
              <a:rPr lang="en-US" smtClean="0"/>
              <a:t>30</a:t>
            </a:fld>
            <a:endParaRPr lang="en-US"/>
          </a:p>
        </p:txBody>
      </p:sp>
      <p:pic>
        <p:nvPicPr>
          <p:cNvPr id="11" name="Picture 11" descr="Chart, line chart&#10;&#10;Description automatically generated">
            <a:extLst>
              <a:ext uri="{FF2B5EF4-FFF2-40B4-BE49-F238E27FC236}">
                <a16:creationId xmlns:a16="http://schemas.microsoft.com/office/drawing/2014/main" id="{62D2D8A1-B79B-275F-D14A-FABC3220ED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4622" y="1242971"/>
            <a:ext cx="2743200" cy="1818394"/>
          </a:xfrm>
          <a:prstGeom prst="rect">
            <a:avLst/>
          </a:prstGeom>
        </p:spPr>
      </p:pic>
      <p:pic>
        <p:nvPicPr>
          <p:cNvPr id="12" name="Picture 12" descr="Chart, scatter chart&#10;&#10;Description automatically generated">
            <a:extLst>
              <a:ext uri="{FF2B5EF4-FFF2-40B4-BE49-F238E27FC236}">
                <a16:creationId xmlns:a16="http://schemas.microsoft.com/office/drawing/2014/main" id="{95A63FCC-3031-65B7-574B-2B24478B81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9792" y="1229884"/>
            <a:ext cx="2743200" cy="183010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CF804E8-F6FC-B725-9A83-3CC4756130A6}"/>
              </a:ext>
            </a:extLst>
          </p:cNvPr>
          <p:cNvSpPr txBox="1"/>
          <p:nvPr/>
        </p:nvSpPr>
        <p:spPr>
          <a:xfrm>
            <a:off x="1331399" y="3381978"/>
            <a:ext cx="2849646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err="1"/>
              <a:t>kNN</a:t>
            </a:r>
            <a:r>
              <a:rPr lang="en-US"/>
              <a:t> </a:t>
            </a:r>
            <a:r>
              <a:rPr lang="vi-VN"/>
              <a:t>graph was created by using method 1</a:t>
            </a:r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C9B6E8A-5E8C-4808-BDCA-37EF423AF014}"/>
              </a:ext>
            </a:extLst>
          </p:cNvPr>
          <p:cNvSpPr txBox="1"/>
          <p:nvPr/>
        </p:nvSpPr>
        <p:spPr>
          <a:xfrm>
            <a:off x="4962958" y="3381978"/>
            <a:ext cx="2473776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err="1"/>
              <a:t>kNN</a:t>
            </a:r>
            <a:r>
              <a:rPr lang="en-US"/>
              <a:t> </a:t>
            </a:r>
            <a:r>
              <a:rPr lang="vi-VN"/>
              <a:t>graph was created by using method 2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5325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0DED6C52-47DF-89C5-3176-6AE97CDA1E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67200" y="1239377"/>
            <a:ext cx="4809600" cy="2551484"/>
          </a:xfrm>
        </p:spPr>
        <p:txBody>
          <a:bodyPr/>
          <a:lstStyle/>
          <a:p>
            <a:pPr algn="l" rtl="0" fontAlgn="base"/>
            <a:r>
              <a:rPr lang="en-US" sz="1600" b="0" i="0" u="none" strike="noStrike">
                <a:solidFill>
                  <a:srgbClr val="494949"/>
                </a:solidFill>
                <a:effectLst/>
                <a:latin typeface="Arial" panose="020B0604020202020204" pitchFamily="34" charset="0"/>
              </a:rPr>
              <a:t>- The </a:t>
            </a:r>
            <a:r>
              <a:rPr lang="en-US" sz="1600" b="0" i="0" u="none" strike="noStrike" err="1">
                <a:solidFill>
                  <a:srgbClr val="494949"/>
                </a:solidFill>
                <a:effectLst/>
                <a:latin typeface="Arial" panose="020B0604020202020204" pitchFamily="34" charset="0"/>
              </a:rPr>
              <a:t>kNN</a:t>
            </a:r>
            <a:r>
              <a:rPr lang="en-US" sz="1600" b="0" i="0" u="none" strike="noStrike">
                <a:solidFill>
                  <a:srgbClr val="494949"/>
                </a:solidFill>
                <a:effectLst/>
                <a:latin typeface="Arial" panose="020B0604020202020204" pitchFamily="34" charset="0"/>
              </a:rPr>
              <a:t> graph obtained in first method can connect data points on different data levels.</a:t>
            </a:r>
            <a:r>
              <a:rPr lang="en-US" sz="1600" b="0" i="0">
                <a:solidFill>
                  <a:srgbClr val="3D3D3D"/>
                </a:solidFill>
                <a:effectLst/>
                <a:latin typeface="Arial" panose="020B0604020202020204" pitchFamily="34" charset="0"/>
              </a:rPr>
              <a:t>​</a:t>
            </a:r>
            <a:endParaRPr lang="en-US" sz="1600" b="0" i="0">
              <a:solidFill>
                <a:srgbClr val="3D3D3D"/>
              </a:solidFill>
              <a:effectLst/>
              <a:latin typeface="Segoe UI" panose="020B0502040204020203" pitchFamily="34" charset="0"/>
            </a:endParaRPr>
          </a:p>
          <a:p>
            <a:pPr algn="l" rtl="0" fontAlgn="base"/>
            <a:r>
              <a:rPr lang="en-US" sz="1600" b="0" i="0">
                <a:solidFill>
                  <a:srgbClr val="3D3D3D"/>
                </a:solidFill>
                <a:effectLst/>
                <a:latin typeface="Arial" panose="020B0604020202020204" pitchFamily="34" charset="0"/>
              </a:rPr>
              <a:t>​</a:t>
            </a:r>
            <a:endParaRPr lang="en-US" sz="1600" b="0" i="0">
              <a:solidFill>
                <a:srgbClr val="3D3D3D"/>
              </a:solidFill>
              <a:effectLst/>
              <a:latin typeface="Segoe UI" panose="020B0502040204020203" pitchFamily="34" charset="0"/>
            </a:endParaRPr>
          </a:p>
          <a:p>
            <a:pPr algn="l" rtl="0" fontAlgn="base"/>
            <a:r>
              <a:rPr lang="en-US" sz="1600" b="0" i="0" u="none" strike="noStrike">
                <a:solidFill>
                  <a:srgbClr val="494949"/>
                </a:solidFill>
                <a:effectLst/>
                <a:latin typeface="Arial" panose="020B0604020202020204" pitchFamily="34" charset="0"/>
              </a:rPr>
              <a:t>- The </a:t>
            </a:r>
            <a:r>
              <a:rPr lang="en-US" sz="1600" b="0" i="0" u="none" strike="noStrike" err="1">
                <a:solidFill>
                  <a:srgbClr val="494949"/>
                </a:solidFill>
                <a:effectLst/>
                <a:latin typeface="Arial" panose="020B0604020202020204" pitchFamily="34" charset="0"/>
              </a:rPr>
              <a:t>kNN</a:t>
            </a:r>
            <a:r>
              <a:rPr lang="en-US" sz="1600" b="0" i="0" u="none" strike="noStrike">
                <a:solidFill>
                  <a:srgbClr val="494949"/>
                </a:solidFill>
                <a:effectLst/>
                <a:latin typeface="Arial" panose="020B0604020202020204" pitchFamily="34" charset="0"/>
              </a:rPr>
              <a:t> graph obtained in second method tends to join data points in regions of the same density, but not in regions of different density.</a:t>
            </a:r>
            <a:r>
              <a:rPr lang="en-US" sz="1600" b="0" i="0">
                <a:solidFill>
                  <a:srgbClr val="3D3D3D"/>
                </a:solidFill>
                <a:effectLst/>
                <a:latin typeface="Arial" panose="020B0604020202020204" pitchFamily="34" charset="0"/>
              </a:rPr>
              <a:t>​</a:t>
            </a:r>
            <a:endParaRPr lang="en-US" sz="1600" b="0" i="0">
              <a:solidFill>
                <a:srgbClr val="3D3D3D"/>
              </a:solidFill>
              <a:effectLst/>
              <a:latin typeface="Segoe UI" panose="020B0502040204020203" pitchFamily="34" charset="0"/>
            </a:endParaRPr>
          </a:p>
          <a:p>
            <a:pPr algn="l" rtl="0" fontAlgn="base"/>
            <a:r>
              <a:rPr lang="en-US" sz="1600" b="0" i="0">
                <a:solidFill>
                  <a:srgbClr val="3D3D3D"/>
                </a:solidFill>
                <a:effectLst/>
                <a:latin typeface="Arial" panose="020B0604020202020204" pitchFamily="34" charset="0"/>
              </a:rPr>
              <a:t>​</a:t>
            </a:r>
            <a:endParaRPr lang="en-US" sz="1600" b="0" i="0">
              <a:solidFill>
                <a:srgbClr val="3D3D3D"/>
              </a:solidFill>
              <a:effectLst/>
              <a:latin typeface="Segoe UI" panose="020B0502040204020203" pitchFamily="34" charset="0"/>
            </a:endParaRPr>
          </a:p>
          <a:p>
            <a:pPr algn="l" rtl="0" fontAlgn="base"/>
            <a:r>
              <a:rPr lang="en-US" sz="1600" b="0" i="0" u="none" strike="noStrike">
                <a:solidFill>
                  <a:srgbClr val="494949"/>
                </a:solidFill>
                <a:effectLst/>
                <a:latin typeface="Arial" panose="020B0604020202020204" pitchFamily="34" charset="0"/>
              </a:rPr>
              <a:t>Therefore, it can be considered as a kind of graph between epsilon-</a:t>
            </a:r>
            <a:r>
              <a:rPr lang="en-US" sz="1600" b="0" i="0" u="none" strike="noStrike" err="1">
                <a:solidFill>
                  <a:srgbClr val="494949"/>
                </a:solidFill>
                <a:effectLst/>
                <a:latin typeface="Arial" panose="020B0604020202020204" pitchFamily="34" charset="0"/>
              </a:rPr>
              <a:t>neighbourhood</a:t>
            </a:r>
            <a:r>
              <a:rPr lang="en-US" sz="1600" b="0" i="0" u="none" strike="noStrike">
                <a:solidFill>
                  <a:srgbClr val="494949"/>
                </a:solidFill>
                <a:effectLst/>
                <a:latin typeface="Arial" panose="020B0604020202020204" pitchFamily="34" charset="0"/>
              </a:rPr>
              <a:t> graph and </a:t>
            </a:r>
            <a:r>
              <a:rPr lang="en-US" sz="1600" b="0" i="0" u="none" strike="noStrike" err="1">
                <a:solidFill>
                  <a:srgbClr val="494949"/>
                </a:solidFill>
                <a:effectLst/>
                <a:latin typeface="Arial" panose="020B0604020202020204" pitchFamily="34" charset="0"/>
              </a:rPr>
              <a:t>kNN</a:t>
            </a:r>
            <a:r>
              <a:rPr lang="en-US" sz="1600" b="0" i="0" u="none" strike="noStrike">
                <a:solidFill>
                  <a:srgbClr val="494949"/>
                </a:solidFill>
                <a:effectLst/>
                <a:latin typeface="Arial" panose="020B0604020202020204" pitchFamily="34" charset="0"/>
              </a:rPr>
              <a:t> graph.</a:t>
            </a:r>
            <a:r>
              <a:rPr lang="en-US" sz="1600" b="0" i="0">
                <a:solidFill>
                  <a:srgbClr val="3D3D3D"/>
                </a:solidFill>
                <a:effectLst/>
                <a:latin typeface="Arial" panose="020B0604020202020204" pitchFamily="34" charset="0"/>
              </a:rPr>
              <a:t>​</a:t>
            </a:r>
            <a:endParaRPr lang="en-US" sz="1600" b="0" i="0">
              <a:solidFill>
                <a:srgbClr val="3D3D3D"/>
              </a:solidFill>
              <a:effectLst/>
              <a:latin typeface="Segoe UI" panose="020B0502040204020203" pitchFamily="34" charset="0"/>
            </a:endParaRPr>
          </a:p>
          <a:p>
            <a:pPr algn="l"/>
            <a:endParaRPr lang="en-US" sz="1600">
              <a:latin typeface="+mn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AB45383-5544-E9E4-DA81-EE7E0F7062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9672" y="307771"/>
            <a:ext cx="5605358" cy="583234"/>
          </a:xfrm>
        </p:spPr>
        <p:txBody>
          <a:bodyPr/>
          <a:lstStyle/>
          <a:p>
            <a:r>
              <a:rPr lang="vi-VN">
                <a:latin typeface="Segoe UI Black"/>
              </a:rPr>
              <a:t>K</a:t>
            </a:r>
            <a:r>
              <a:rPr lang="en-US">
                <a:latin typeface="Segoe UI Black"/>
              </a:rPr>
              <a:t>-Nearest </a:t>
            </a:r>
            <a:r>
              <a:rPr lang="en-US" err="1">
                <a:latin typeface="Segoe UI Black"/>
              </a:rPr>
              <a:t>Neighbours</a:t>
            </a:r>
            <a:r>
              <a:rPr lang="vi-VN">
                <a:latin typeface="Segoe UI Black"/>
              </a:rPr>
              <a:t> Graph</a:t>
            </a:r>
            <a:endParaRPr lang="en-US">
              <a:latin typeface="Segoe UI Black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EBED85-DA7D-3C17-424C-E0AA6B93715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EA52142-B236-4FFD-904E-975F88B8D5C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79369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0DED6C52-47DF-89C5-3176-6AE97CDA1E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65329" y="1021292"/>
            <a:ext cx="5974595" cy="3403474"/>
          </a:xfrm>
        </p:spPr>
        <p:txBody>
          <a:bodyPr/>
          <a:lstStyle/>
          <a:p>
            <a:pPr algn="l"/>
            <a:r>
              <a:rPr lang="en-US">
                <a:latin typeface="+mn-lt"/>
              </a:rPr>
              <a:t>- To create this graph, every node in graph will be connected with another unidirectional edge having weight </a:t>
            </a:r>
            <a:endParaRPr lang="vi">
              <a:latin typeface="+mn-lt"/>
            </a:endParaRPr>
          </a:p>
          <a:p>
            <a:pPr algn="l"/>
            <a:r>
              <a:rPr lang="vi">
                <a:latin typeface="Arial"/>
              </a:rPr>
              <a:t>- </a:t>
            </a:r>
            <a:r>
              <a:rPr lang="en-US">
                <a:latin typeface="+mn-lt"/>
              </a:rPr>
              <a:t>The relativity of 2 node </a:t>
            </a:r>
            <a:r>
              <a:rPr lang="vi">
                <a:latin typeface="Arial"/>
              </a:rPr>
              <a:t>X</a:t>
            </a:r>
            <a:r>
              <a:rPr lang="vi" sz="1600" baseline="-25000">
                <a:latin typeface="Arial"/>
              </a:rPr>
              <a:t>i</a:t>
            </a:r>
            <a:r>
              <a:rPr lang="vi">
                <a:latin typeface="Arial"/>
              </a:rPr>
              <a:t>,  </a:t>
            </a:r>
            <a:r>
              <a:rPr lang="vi" err="1">
                <a:latin typeface="Arial"/>
              </a:rPr>
              <a:t>X</a:t>
            </a:r>
            <a:r>
              <a:rPr lang="vi" baseline="-25000" err="1">
                <a:latin typeface="Arial"/>
              </a:rPr>
              <a:t>j</a:t>
            </a:r>
            <a:r>
              <a:rPr lang="vi">
                <a:latin typeface="Arial"/>
              </a:rPr>
              <a:t> </a:t>
            </a:r>
            <a:r>
              <a:rPr lang="en-US">
                <a:latin typeface="+mn-lt"/>
              </a:rPr>
              <a:t>can be evaluated based on</a:t>
            </a:r>
            <a:r>
              <a:rPr lang="vi">
                <a:latin typeface="Arial"/>
              </a:rPr>
              <a:t> </a:t>
            </a:r>
            <a:r>
              <a:rPr lang="vi" err="1">
                <a:latin typeface="Arial"/>
              </a:rPr>
              <a:t>Gauss</a:t>
            </a:r>
            <a:r>
              <a:rPr lang="en-US">
                <a:latin typeface="+mn-lt"/>
              </a:rPr>
              <a:t>’s distribution</a:t>
            </a:r>
            <a:r>
              <a:rPr lang="vi">
                <a:latin typeface="Arial"/>
              </a:rPr>
              <a:t>:</a:t>
            </a:r>
            <a:endParaRPr lang="en-US">
              <a:latin typeface="Arial"/>
            </a:endParaRPr>
          </a:p>
          <a:p>
            <a:pPr algn="l"/>
            <a:endParaRPr lang="vi">
              <a:latin typeface="+mn-lt"/>
            </a:endParaRPr>
          </a:p>
          <a:p>
            <a:pPr algn="l"/>
            <a:endParaRPr lang="vi">
              <a:latin typeface="+mn-lt"/>
            </a:endParaRPr>
          </a:p>
          <a:p>
            <a:pPr algn="l"/>
            <a:endParaRPr lang="vi">
              <a:latin typeface="+mn-lt"/>
            </a:endParaRPr>
          </a:p>
          <a:p>
            <a:pPr algn="l"/>
            <a:endParaRPr lang="vi">
              <a:latin typeface="+mn-lt"/>
            </a:endParaRPr>
          </a:p>
          <a:p>
            <a:pPr algn="l"/>
            <a:endParaRPr lang="en-US">
              <a:latin typeface="+mn-lt"/>
            </a:endParaRPr>
          </a:p>
          <a:p>
            <a:pPr algn="l"/>
            <a:r>
              <a:rPr lang="vi">
                <a:latin typeface="Arial"/>
              </a:rPr>
              <a:t>-  σ : </a:t>
            </a:r>
            <a:r>
              <a:rPr lang="vi" err="1">
                <a:latin typeface="Arial"/>
              </a:rPr>
              <a:t>standard</a:t>
            </a:r>
            <a:r>
              <a:rPr lang="vi">
                <a:latin typeface="Arial"/>
              </a:rPr>
              <a:t> </a:t>
            </a:r>
            <a:r>
              <a:rPr lang="vi" err="1">
                <a:latin typeface="Arial"/>
              </a:rPr>
              <a:t>deviation</a:t>
            </a:r>
            <a:r>
              <a:rPr lang="vi">
                <a:latin typeface="Arial"/>
              </a:rPr>
              <a:t>.</a:t>
            </a:r>
          </a:p>
          <a:p>
            <a:pPr algn="l"/>
            <a:endParaRPr lang="vi">
              <a:latin typeface="+mn-lt"/>
            </a:endParaRPr>
          </a:p>
          <a:p>
            <a:pPr algn="l"/>
            <a:r>
              <a:rPr lang="vi">
                <a:latin typeface="Arial"/>
              </a:rPr>
              <a:t>- </a:t>
            </a:r>
            <a:r>
              <a:rPr lang="vi" err="1">
                <a:latin typeface="Arial"/>
              </a:rPr>
              <a:t>Wij</a:t>
            </a:r>
            <a:r>
              <a:rPr lang="vi">
                <a:latin typeface="Arial"/>
              </a:rPr>
              <a:t> </a:t>
            </a:r>
            <a:r>
              <a:rPr lang="vi" err="1">
                <a:latin typeface="Arial"/>
              </a:rPr>
              <a:t>use</a:t>
            </a:r>
            <a:r>
              <a:rPr lang="vi">
                <a:latin typeface="Arial"/>
              </a:rPr>
              <a:t> to </a:t>
            </a:r>
            <a:r>
              <a:rPr lang="vi" err="1">
                <a:latin typeface="Arial"/>
              </a:rPr>
              <a:t>adjust</a:t>
            </a:r>
            <a:r>
              <a:rPr lang="vi">
                <a:latin typeface="Arial"/>
              </a:rPr>
              <a:t> the </a:t>
            </a:r>
            <a:r>
              <a:rPr lang="vi" err="1">
                <a:latin typeface="Arial"/>
              </a:rPr>
              <a:t>size</a:t>
            </a:r>
            <a:r>
              <a:rPr lang="vi">
                <a:latin typeface="Arial"/>
              </a:rPr>
              <a:t> </a:t>
            </a:r>
            <a:r>
              <a:rPr lang="vi" err="1">
                <a:latin typeface="Arial"/>
              </a:rPr>
              <a:t>of</a:t>
            </a:r>
            <a:r>
              <a:rPr lang="vi">
                <a:latin typeface="Arial"/>
              </a:rPr>
              <a:t> </a:t>
            </a:r>
            <a:r>
              <a:rPr lang="vi" err="1">
                <a:latin typeface="Arial"/>
              </a:rPr>
              <a:t>cluster</a:t>
            </a:r>
            <a:r>
              <a:rPr lang="vi">
                <a:latin typeface="Arial"/>
              </a:rPr>
              <a:t>. The </a:t>
            </a:r>
            <a:r>
              <a:rPr lang="vi" err="1">
                <a:latin typeface="Arial"/>
              </a:rPr>
              <a:t>higher</a:t>
            </a:r>
            <a:r>
              <a:rPr lang="vi">
                <a:latin typeface="Arial"/>
              </a:rPr>
              <a:t> the </a:t>
            </a:r>
            <a:r>
              <a:rPr lang="vi" err="1">
                <a:latin typeface="Arial"/>
              </a:rPr>
              <a:t>value</a:t>
            </a:r>
            <a:r>
              <a:rPr lang="vi">
                <a:latin typeface="Arial"/>
              </a:rPr>
              <a:t> </a:t>
            </a:r>
            <a:r>
              <a:rPr lang="vi" err="1">
                <a:latin typeface="Arial"/>
              </a:rPr>
              <a:t>Wij</a:t>
            </a:r>
            <a:r>
              <a:rPr lang="vi">
                <a:latin typeface="Arial"/>
              </a:rPr>
              <a:t> </a:t>
            </a:r>
            <a:r>
              <a:rPr lang="vi" err="1">
                <a:latin typeface="Arial"/>
              </a:rPr>
              <a:t>is</a:t>
            </a:r>
            <a:r>
              <a:rPr lang="vi">
                <a:latin typeface="Arial"/>
              </a:rPr>
              <a:t>,</a:t>
            </a:r>
            <a:r>
              <a:rPr lang="en-US">
                <a:latin typeface="Arial"/>
              </a:rPr>
              <a:t> the more</a:t>
            </a:r>
            <a:r>
              <a:rPr lang="vi">
                <a:latin typeface="Arial"/>
              </a:rPr>
              <a:t> the</a:t>
            </a:r>
            <a:r>
              <a:rPr lang="en-US">
                <a:latin typeface="Arial"/>
              </a:rPr>
              <a:t> connectivity of Xi and </a:t>
            </a:r>
            <a:r>
              <a:rPr lang="en-US" err="1">
                <a:latin typeface="Arial"/>
              </a:rPr>
              <a:t>Xj</a:t>
            </a:r>
            <a:r>
              <a:rPr lang="vi">
                <a:latin typeface="Arial"/>
              </a:rPr>
              <a:t> .</a:t>
            </a:r>
          </a:p>
          <a:p>
            <a:pPr algn="l"/>
            <a:endParaRPr lang="vi">
              <a:latin typeface="+mn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AB45383-5544-E9E4-DA81-EE7E0F7062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9672" y="307771"/>
            <a:ext cx="5605358" cy="583234"/>
          </a:xfrm>
        </p:spPr>
        <p:txBody>
          <a:bodyPr/>
          <a:lstStyle/>
          <a:p>
            <a:r>
              <a:rPr lang="en-US">
                <a:latin typeface="Segoe UI Black"/>
              </a:rPr>
              <a:t> Fully connected graph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EBED85-DA7D-3C17-424C-E0AA6B93715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EA52142-B236-4FFD-904E-975F88B8D5CE}" type="slidenum">
              <a:rPr lang="en-US" smtClean="0"/>
              <a:t>32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F98E0A4-9887-FC15-EB02-06EFE1A693F8}"/>
                  </a:ext>
                </a:extLst>
              </p:cNvPr>
              <p:cNvSpPr txBox="1"/>
              <p:nvPr/>
            </p:nvSpPr>
            <p:spPr>
              <a:xfrm>
                <a:off x="2404728" y="2266529"/>
                <a:ext cx="4572000" cy="7261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2000" i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f>
                            <m:fPr>
                              <m:ctrlPr>
                                <a:rPr lang="en-US" sz="20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0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20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000" i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sz="2000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0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sz="20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000" i="0">
                                      <a:latin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  <m:sup>
                                  <m:r>
                                    <a:rPr lang="en-US" sz="2000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sup>
                      </m:sSup>
                    </m:oMath>
                  </m:oMathPara>
                </a14:m>
                <a:endParaRPr lang="en-US" sz="200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F98E0A4-9887-FC15-EB02-06EFE1A693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4728" y="2266529"/>
                <a:ext cx="4572000" cy="72616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193938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Subtitle 1">
                <a:extLst>
                  <a:ext uri="{FF2B5EF4-FFF2-40B4-BE49-F238E27FC236}">
                    <a16:creationId xmlns:a16="http://schemas.microsoft.com/office/drawing/2014/main" id="{0DED6C52-47DF-89C5-3176-6AE97CDA1EB2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1990958" y="1437750"/>
                <a:ext cx="5002785" cy="1134000"/>
              </a:xfrm>
            </p:spPr>
            <p:txBody>
              <a:bodyPr/>
              <a:lstStyle/>
              <a:p>
                <a:pPr algn="l"/>
                <a:r>
                  <a:rPr lang="vi">
                    <a:latin typeface="+mn-lt"/>
                  </a:rPr>
                  <a:t>- </a:t>
                </a:r>
                <a:r>
                  <a:rPr lang="en-US">
                    <a:latin typeface="+mn-lt"/>
                  </a:rPr>
                  <a:t>The distance of two node is calculated by </a:t>
                </a:r>
                <a:r>
                  <a:rPr lang="vi">
                    <a:latin typeface="+mn-lt"/>
                  </a:rPr>
                  <a:t>Euclid</a:t>
                </a:r>
                <a:r>
                  <a:rPr lang="en-US">
                    <a:latin typeface="+mn-lt"/>
                  </a:rPr>
                  <a:t>e’s distance</a:t>
                </a:r>
                <a:r>
                  <a:rPr lang="vi">
                    <a:latin typeface="+mn-lt"/>
                  </a:rPr>
                  <a:t>:</a:t>
                </a:r>
              </a:p>
              <a:p>
                <a:pPr algn="l"/>
                <a:endParaRPr lang="vi">
                  <a:latin typeface="+mn-lt"/>
                </a:endParaRPr>
              </a:p>
              <a:p>
                <a:pPr algn="l"/>
                <a:endParaRPr lang="vi">
                  <a:latin typeface="+mn-lt"/>
                </a:endParaRPr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 −</m:t>
                          </m:r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vi">
                  <a:latin typeface="+mn-lt"/>
                </a:endParaRPr>
              </a:p>
              <a:p>
                <a:pPr algn="l"/>
                <a:endParaRPr lang="vi">
                  <a:latin typeface="+mn-lt"/>
                </a:endParaRPr>
              </a:p>
              <a:p>
                <a:pPr algn="l"/>
                <a:endParaRPr lang="vi">
                  <a:latin typeface="+mn-lt"/>
                </a:endParaRPr>
              </a:p>
              <a:p>
                <a:pPr algn="l"/>
                <a:r>
                  <a:rPr lang="vi">
                    <a:latin typeface="+mn-lt"/>
                  </a:rPr>
                  <a:t>-&gt; </a:t>
                </a:r>
                <a:r>
                  <a:rPr lang="en-US">
                    <a:latin typeface="+mn-lt"/>
                  </a:rPr>
                  <a:t>The higher the connectivity of nodes, the less the length of distance</a:t>
                </a:r>
                <a:endParaRPr lang="vi">
                  <a:latin typeface="+mn-lt"/>
                </a:endParaRPr>
              </a:p>
              <a:p>
                <a:pPr algn="l"/>
                <a:endParaRPr lang="vi">
                  <a:latin typeface="+mn-lt"/>
                </a:endParaRPr>
              </a:p>
            </p:txBody>
          </p:sp>
        </mc:Choice>
        <mc:Fallback xmlns="">
          <p:sp>
            <p:nvSpPr>
              <p:cNvPr id="2" name="Subtitle 1">
                <a:extLst>
                  <a:ext uri="{FF2B5EF4-FFF2-40B4-BE49-F238E27FC236}">
                    <a16:creationId xmlns:a16="http://schemas.microsoft.com/office/drawing/2014/main" id="{0DED6C52-47DF-89C5-3176-6AE97CDA1EB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1990958" y="1437750"/>
                <a:ext cx="5002785" cy="1134000"/>
              </a:xfrm>
              <a:blipFill>
                <a:blip r:embed="rId2"/>
                <a:stretch>
                  <a:fillRect l="-366" r="-854" b="-962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EAB45383-5544-E9E4-DA81-EE7E0F7062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9672" y="307771"/>
            <a:ext cx="5605358" cy="583234"/>
          </a:xfrm>
        </p:spPr>
        <p:txBody>
          <a:bodyPr/>
          <a:lstStyle/>
          <a:p>
            <a:r>
              <a:rPr lang="en-US">
                <a:latin typeface="Segoe UI Black"/>
              </a:rPr>
              <a:t> Fully connected graph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EBED85-DA7D-3C17-424C-E0AA6B93715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EA52142-B236-4FFD-904E-975F88B8D5CE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7879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46638F-FA1E-E308-F91C-A52DB311C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2206" y="2428339"/>
            <a:ext cx="5184963" cy="804600"/>
          </a:xfrm>
        </p:spPr>
        <p:txBody>
          <a:bodyPr/>
          <a:lstStyle/>
          <a:p>
            <a:r>
              <a:rPr lang="en-US" b="0" i="0">
                <a:solidFill>
                  <a:srgbClr val="000000"/>
                </a:solidFill>
                <a:effectLst/>
                <a:latin typeface="Segoe UI Black" panose="020B0A02040204020203" pitchFamily="34" charset="0"/>
                <a:ea typeface="Segoe UI Black" panose="020B0A02040204020203" pitchFamily="34" charset="0"/>
              </a:rPr>
              <a:t>Projecting the data onto a lower Dimensional Space</a:t>
            </a:r>
            <a:endParaRPr lang="vi-VN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A70B7FA-595B-0C80-D144-B5942E19F35F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2971800" y="1243062"/>
            <a:ext cx="2967600" cy="1069800"/>
          </a:xfrm>
        </p:spPr>
        <p:txBody>
          <a:bodyPr/>
          <a:lstStyle/>
          <a:p>
            <a:r>
              <a:rPr lang="vi-VN"/>
              <a:t>2.2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3AA232-89B0-8B62-3046-8B57ADBDD59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EA52142-B236-4FFD-904E-975F88B8D5CE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7157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4" name="Google Shape;2224;p41"/>
          <p:cNvSpPr txBox="1">
            <a:spLocks noGrp="1"/>
          </p:cNvSpPr>
          <p:nvPr>
            <p:ph type="title"/>
          </p:nvPr>
        </p:nvSpPr>
        <p:spPr>
          <a:xfrm>
            <a:off x="1568775" y="442350"/>
            <a:ext cx="6006300" cy="5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Segoe UI Black" panose="020B0A02040204020203" pitchFamily="34" charset="0"/>
                <a:ea typeface="Segoe UI Black" panose="020B0A02040204020203" pitchFamily="34" charset="0"/>
              </a:rPr>
              <a:t>Our Solutions</a:t>
            </a:r>
          </a:p>
        </p:txBody>
      </p:sp>
      <p:sp>
        <p:nvSpPr>
          <p:cNvPr id="2225" name="Google Shape;2225;p41"/>
          <p:cNvSpPr txBox="1">
            <a:spLocks noGrp="1"/>
          </p:cNvSpPr>
          <p:nvPr>
            <p:ph type="subTitle" idx="1"/>
          </p:nvPr>
        </p:nvSpPr>
        <p:spPr>
          <a:xfrm>
            <a:off x="1709928" y="1545336"/>
            <a:ext cx="19452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1800"/>
              <a:t>Adjacency Matrix</a:t>
            </a:r>
            <a:endParaRPr lang="en" sz="1800" err="1"/>
          </a:p>
        </p:txBody>
      </p:sp>
      <p:sp>
        <p:nvSpPr>
          <p:cNvPr id="2226" name="Google Shape;2226;p41"/>
          <p:cNvSpPr txBox="1">
            <a:spLocks noGrp="1"/>
          </p:cNvSpPr>
          <p:nvPr>
            <p:ph type="subTitle" idx="2"/>
          </p:nvPr>
        </p:nvSpPr>
        <p:spPr>
          <a:xfrm>
            <a:off x="1709928" y="1938528"/>
            <a:ext cx="19452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1600"/>
              <a:t>From graph, create adjacency matrix (A)</a:t>
            </a:r>
            <a:endParaRPr lang="en" sz="1600">
              <a:latin typeface="Barlow Semi Condensed"/>
              <a:ea typeface="Barlow Semi Condensed"/>
              <a:cs typeface="Barlow Semi Condensed"/>
            </a:endParaRPr>
          </a:p>
        </p:txBody>
      </p:sp>
      <p:sp>
        <p:nvSpPr>
          <p:cNvPr id="2227" name="Google Shape;2227;p41"/>
          <p:cNvSpPr txBox="1">
            <a:spLocks noGrp="1"/>
          </p:cNvSpPr>
          <p:nvPr>
            <p:ph type="subTitle" idx="3"/>
          </p:nvPr>
        </p:nvSpPr>
        <p:spPr>
          <a:xfrm>
            <a:off x="5468112" y="1545336"/>
            <a:ext cx="19476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1800"/>
              <a:t>Degree Matrix</a:t>
            </a:r>
            <a:endParaRPr lang="en" sz="1800" err="1"/>
          </a:p>
        </p:txBody>
      </p:sp>
      <p:sp>
        <p:nvSpPr>
          <p:cNvPr id="2228" name="Google Shape;2228;p41"/>
          <p:cNvSpPr txBox="1">
            <a:spLocks noGrp="1"/>
          </p:cNvSpPr>
          <p:nvPr>
            <p:ph type="subTitle" idx="4"/>
          </p:nvPr>
        </p:nvSpPr>
        <p:spPr>
          <a:xfrm>
            <a:off x="5468112" y="1938528"/>
            <a:ext cx="2212848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1600"/>
              <a:t>From adjacency matrix, create degree matrix (D)</a:t>
            </a:r>
            <a:endParaRPr lang="en" sz="1600">
              <a:latin typeface="Barlow Semi Condensed"/>
              <a:ea typeface="Barlow Semi Condensed"/>
              <a:cs typeface="Barlow Semi Condensed"/>
            </a:endParaRPr>
          </a:p>
        </p:txBody>
      </p:sp>
      <p:sp>
        <p:nvSpPr>
          <p:cNvPr id="2229" name="Google Shape;2229;p41"/>
          <p:cNvSpPr txBox="1">
            <a:spLocks noGrp="1"/>
          </p:cNvSpPr>
          <p:nvPr>
            <p:ph type="subTitle" idx="5"/>
          </p:nvPr>
        </p:nvSpPr>
        <p:spPr>
          <a:xfrm>
            <a:off x="2825496" y="3200400"/>
            <a:ext cx="19452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1800"/>
              <a:t>Laplacian Matrix</a:t>
            </a:r>
          </a:p>
        </p:txBody>
      </p:sp>
      <p:sp>
        <p:nvSpPr>
          <p:cNvPr id="2230" name="Google Shape;2230;p41"/>
          <p:cNvSpPr txBox="1">
            <a:spLocks noGrp="1"/>
          </p:cNvSpPr>
          <p:nvPr>
            <p:ph type="subTitle" idx="6"/>
          </p:nvPr>
        </p:nvSpPr>
        <p:spPr>
          <a:xfrm>
            <a:off x="2825496" y="3593592"/>
            <a:ext cx="19452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1600"/>
              <a:t>L = D-A</a:t>
            </a:r>
            <a:endParaRPr lang="en" sz="1600">
              <a:latin typeface="Barlow Semi Condensed"/>
              <a:ea typeface="Barlow Semi Condensed"/>
              <a:cs typeface="Barlow Semi Condensed"/>
            </a:endParaRPr>
          </a:p>
        </p:txBody>
      </p:sp>
      <p:sp>
        <p:nvSpPr>
          <p:cNvPr id="2231" name="Google Shape;2231;p41"/>
          <p:cNvSpPr txBox="1">
            <a:spLocks noGrp="1"/>
          </p:cNvSpPr>
          <p:nvPr>
            <p:ph type="subTitle" idx="7"/>
          </p:nvPr>
        </p:nvSpPr>
        <p:spPr>
          <a:xfrm>
            <a:off x="6441912" y="3227141"/>
            <a:ext cx="2892359" cy="39109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1800"/>
              <a:t>Eigenvector and Eigenvalue</a:t>
            </a:r>
            <a:endParaRPr lang="en" sz="1800" err="1"/>
          </a:p>
        </p:txBody>
      </p:sp>
      <p:sp>
        <p:nvSpPr>
          <p:cNvPr id="2232" name="Google Shape;2232;p41"/>
          <p:cNvSpPr txBox="1">
            <a:spLocks noGrp="1"/>
          </p:cNvSpPr>
          <p:nvPr>
            <p:ph type="subTitle" idx="8"/>
          </p:nvPr>
        </p:nvSpPr>
        <p:spPr>
          <a:xfrm>
            <a:off x="6464807" y="3593592"/>
            <a:ext cx="2599679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1600"/>
              <a:t>Calculate eigenvectors and eigenvalue of Laplacian Matrix</a:t>
            </a:r>
            <a:endParaRPr lang="en" sz="1600">
              <a:latin typeface="Barlow Semi Condensed"/>
              <a:ea typeface="Barlow Semi Condensed"/>
              <a:cs typeface="Barlow Semi Condensed"/>
            </a:endParaRPr>
          </a:p>
        </p:txBody>
      </p:sp>
      <p:sp>
        <p:nvSpPr>
          <p:cNvPr id="2233" name="Google Shape;2233;p41"/>
          <p:cNvSpPr txBox="1"/>
          <p:nvPr/>
        </p:nvSpPr>
        <p:spPr>
          <a:xfrm>
            <a:off x="512064" y="1700784"/>
            <a:ext cx="11796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chemeClr val="accent1"/>
                </a:solidFill>
                <a:latin typeface="Fjalla One"/>
                <a:ea typeface="Fjalla One"/>
                <a:cs typeface="Fjalla One"/>
                <a:sym typeface="Fjalla One"/>
              </a:rPr>
              <a:t>01</a:t>
            </a:r>
            <a:endParaRPr sz="7200">
              <a:solidFill>
                <a:schemeClr val="accent1"/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  <p:sp>
        <p:nvSpPr>
          <p:cNvPr id="2234" name="Google Shape;2234;p41"/>
          <p:cNvSpPr txBox="1"/>
          <p:nvPr/>
        </p:nvSpPr>
        <p:spPr>
          <a:xfrm>
            <a:off x="1623369" y="3355848"/>
            <a:ext cx="1179600" cy="10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chemeClr val="accent1"/>
                </a:solidFill>
                <a:latin typeface="Fjalla One"/>
                <a:ea typeface="Fjalla One"/>
                <a:cs typeface="Fjalla One"/>
                <a:sym typeface="Fjalla One"/>
              </a:rPr>
              <a:t>03</a:t>
            </a:r>
            <a:endParaRPr sz="7200">
              <a:solidFill>
                <a:schemeClr val="accent1"/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  <p:sp>
        <p:nvSpPr>
          <p:cNvPr id="2235" name="Google Shape;2235;p41"/>
          <p:cNvSpPr txBox="1"/>
          <p:nvPr/>
        </p:nvSpPr>
        <p:spPr>
          <a:xfrm>
            <a:off x="5263298" y="3355848"/>
            <a:ext cx="1179600" cy="10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chemeClr val="accent1"/>
                </a:solidFill>
                <a:latin typeface="Fjalla One"/>
                <a:ea typeface="Fjalla One"/>
                <a:cs typeface="Fjalla One"/>
                <a:sym typeface="Fjalla One"/>
              </a:rPr>
              <a:t>04</a:t>
            </a:r>
            <a:endParaRPr sz="7200">
              <a:solidFill>
                <a:schemeClr val="accent1"/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  <p:sp>
        <p:nvSpPr>
          <p:cNvPr id="2236" name="Google Shape;2236;p41"/>
          <p:cNvSpPr txBox="1"/>
          <p:nvPr/>
        </p:nvSpPr>
        <p:spPr>
          <a:xfrm>
            <a:off x="4268116" y="1700784"/>
            <a:ext cx="11796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chemeClr val="accent1"/>
                </a:solidFill>
                <a:latin typeface="Fjalla One"/>
                <a:ea typeface="Fjalla One"/>
                <a:cs typeface="Fjalla One"/>
                <a:sym typeface="Fjalla One"/>
              </a:rPr>
              <a:t>02</a:t>
            </a:r>
            <a:endParaRPr sz="7200">
              <a:solidFill>
                <a:schemeClr val="accent1"/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ADF7034-A002-AA94-4E31-561117D0E34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EA52142-B236-4FFD-904E-975F88B8D5CE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254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A5AAF20-F263-BF24-C5E6-2EE514B2981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EA52142-B236-4FFD-904E-975F88B8D5CE}" type="slidenum">
              <a:rPr lang="en-US" smtClean="0"/>
              <a:t>36</a:t>
            </a:fld>
            <a:endParaRPr lang="en-US"/>
          </a:p>
        </p:txBody>
      </p:sp>
      <p:sp>
        <p:nvSpPr>
          <p:cNvPr id="6" name="Tiêu đề 5">
            <a:extLst>
              <a:ext uri="{FF2B5EF4-FFF2-40B4-BE49-F238E27FC236}">
                <a16:creationId xmlns:a16="http://schemas.microsoft.com/office/drawing/2014/main" id="{69884DB1-B9FB-0204-FA79-020F111329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7820" y="118755"/>
            <a:ext cx="4809600" cy="576000"/>
          </a:xfrm>
        </p:spPr>
        <p:txBody>
          <a:bodyPr/>
          <a:lstStyle/>
          <a:p>
            <a:r>
              <a:rPr lang="en-US">
                <a:latin typeface="Segoe UI Black"/>
              </a:rPr>
              <a:t>Adjacency matrix</a:t>
            </a:r>
            <a:endParaRPr lang="vi-VN">
              <a:latin typeface="Segoe UI Black"/>
            </a:endParaRPr>
          </a:p>
        </p:txBody>
      </p:sp>
      <p:pic>
        <p:nvPicPr>
          <p:cNvPr id="3" name="Hình ảnh 3">
            <a:extLst>
              <a:ext uri="{FF2B5EF4-FFF2-40B4-BE49-F238E27FC236}">
                <a16:creationId xmlns:a16="http://schemas.microsoft.com/office/drawing/2014/main" id="{2839F2C8-871C-1873-51F9-3527FD7706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74" t="2100" r="84696" b="71340"/>
          <a:stretch/>
        </p:blipFill>
        <p:spPr>
          <a:xfrm>
            <a:off x="2104599" y="914400"/>
            <a:ext cx="548640" cy="612250"/>
          </a:xfrm>
          <a:prstGeom prst="rect">
            <a:avLst/>
          </a:prstGeom>
        </p:spPr>
      </p:pic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876C99D8-B6A1-617A-68FD-ADC1A6232F20}"/>
              </a:ext>
            </a:extLst>
          </p:cNvPr>
          <p:cNvSpPr txBox="1"/>
          <p:nvPr/>
        </p:nvSpPr>
        <p:spPr>
          <a:xfrm>
            <a:off x="2278892" y="3453266"/>
            <a:ext cx="4349993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Important properties </a:t>
            </a:r>
            <a:r>
              <a:rPr lang="vi-VN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:</a:t>
            </a:r>
          </a:p>
          <a:p>
            <a:r>
              <a:rPr lang="vi-VN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-</a:t>
            </a:r>
            <a:r>
              <a:rPr lang="en-US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Is a symmetric matrix </a:t>
            </a:r>
            <a:br>
              <a:rPr lang="vi-VN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</a:br>
            <a:r>
              <a:rPr lang="vi-VN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- </a:t>
            </a:r>
            <a:r>
              <a:rPr lang="en-US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Has</a:t>
            </a:r>
            <a:r>
              <a:rPr lang="vi-VN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n </a:t>
            </a:r>
            <a:r>
              <a:rPr lang="en-US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eigenvector</a:t>
            </a:r>
            <a:r>
              <a:rPr lang="vi-VN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(</a:t>
            </a:r>
            <a:r>
              <a:rPr lang="en-US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n: size of matrix</a:t>
            </a:r>
            <a:r>
              <a:rPr lang="vi-VN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)</a:t>
            </a:r>
          </a:p>
          <a:p>
            <a:r>
              <a:rPr lang="vi-VN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- </a:t>
            </a:r>
            <a:r>
              <a:rPr lang="en-US" b="0">
                <a:solidFill>
                  <a:schemeClr val="tx1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Orthogonal eigenvectors</a:t>
            </a:r>
            <a:endParaRPr lang="vi-VN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A526C46-409C-F0C8-D6D4-75DE7E954CB6}"/>
                  </a:ext>
                </a:extLst>
              </p:cNvPr>
              <p:cNvSpPr txBox="1"/>
              <p:nvPr/>
            </p:nvSpPr>
            <p:spPr>
              <a:xfrm>
                <a:off x="2603474" y="1042287"/>
                <a:ext cx="4025411" cy="4843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: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𝑊𝑒𝑖𝑔h𝑡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𝑒𝑑𝑔𝑒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𝑏𝑒𝑡𝑤𝑒𝑒𝑛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2 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𝑛𝑜𝑑𝑒𝑠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1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1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1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11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1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1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11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</m:oMath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     :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𝑖𝑓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𝑡h𝑒𝑟𝑒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𝑖𝑠</m:t>
                      </m:r>
                      <m:r>
                        <a:rPr lang="en-US" sz="11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1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no</m:t>
                      </m:r>
                      <m:r>
                        <a:rPr lang="en-US" sz="11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1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edge</m:t>
                      </m:r>
                      <m:r>
                        <a:rPr lang="en-US" sz="11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1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between</m:t>
                      </m:r>
                      <m:r>
                        <a:rPr lang="en-US" sz="11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2 </m:t>
                      </m:r>
                      <m:r>
                        <m:rPr>
                          <m:sty m:val="p"/>
                        </m:rPr>
                        <a:rPr lang="en-US" sz="11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nodes</m:t>
                      </m:r>
                      <m:r>
                        <a:rPr lang="en-US" sz="11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1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1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1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11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  <m:r>
                            <a:rPr lang="en-US" sz="11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1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1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11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j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10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A526C46-409C-F0C8-D6D4-75DE7E954C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3474" y="1042287"/>
                <a:ext cx="4025411" cy="484363"/>
              </a:xfrm>
              <a:prstGeom prst="rect">
                <a:avLst/>
              </a:prstGeom>
              <a:blipFill>
                <a:blip r:embed="rId4"/>
                <a:stretch>
                  <a:fillRect b="-12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Oval 8">
            <a:extLst>
              <a:ext uri="{FF2B5EF4-FFF2-40B4-BE49-F238E27FC236}">
                <a16:creationId xmlns:a16="http://schemas.microsoft.com/office/drawing/2014/main" id="{4E70FB18-04F4-5513-4E9F-906CABE49274}"/>
              </a:ext>
            </a:extLst>
          </p:cNvPr>
          <p:cNvSpPr/>
          <p:nvPr/>
        </p:nvSpPr>
        <p:spPr>
          <a:xfrm>
            <a:off x="2603474" y="3054773"/>
            <a:ext cx="161025" cy="1610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4</a:t>
            </a:r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A8C62CF-0762-321A-A498-1ADB211978B3}"/>
              </a:ext>
            </a:extLst>
          </p:cNvPr>
          <p:cNvSpPr/>
          <p:nvPr/>
        </p:nvSpPr>
        <p:spPr>
          <a:xfrm>
            <a:off x="3930320" y="2007941"/>
            <a:ext cx="161025" cy="1610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2</a:t>
            </a:r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4AD89F1-25EE-ABB5-94C7-56320415935F}"/>
              </a:ext>
            </a:extLst>
          </p:cNvPr>
          <p:cNvSpPr/>
          <p:nvPr/>
        </p:nvSpPr>
        <p:spPr>
          <a:xfrm>
            <a:off x="2908031" y="2033026"/>
            <a:ext cx="161025" cy="1610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1</a:t>
            </a:r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1A64369-B082-2142-B843-9B9E794E2667}"/>
              </a:ext>
            </a:extLst>
          </p:cNvPr>
          <p:cNvSpPr/>
          <p:nvPr/>
        </p:nvSpPr>
        <p:spPr>
          <a:xfrm>
            <a:off x="3882581" y="3111704"/>
            <a:ext cx="161025" cy="1610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3</a:t>
            </a:r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CB547F8-BC63-D946-9078-F366E47F80C3}"/>
              </a:ext>
            </a:extLst>
          </p:cNvPr>
          <p:cNvCxnSpPr>
            <a:cxnSpLocks/>
            <a:stCxn id="10" idx="4"/>
            <a:endCxn id="12" idx="0"/>
          </p:cNvCxnSpPr>
          <p:nvPr/>
        </p:nvCxnSpPr>
        <p:spPr>
          <a:xfrm flipH="1">
            <a:off x="3963094" y="2168966"/>
            <a:ext cx="47739" cy="94273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2227E11-58E8-6852-880B-0AD911F78BCC}"/>
              </a:ext>
            </a:extLst>
          </p:cNvPr>
          <p:cNvCxnSpPr>
            <a:cxnSpLocks/>
            <a:stCxn id="11" idx="5"/>
            <a:endCxn id="12" idx="1"/>
          </p:cNvCxnSpPr>
          <p:nvPr/>
        </p:nvCxnSpPr>
        <p:spPr>
          <a:xfrm>
            <a:off x="3045474" y="2170469"/>
            <a:ext cx="860689" cy="96481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DD2E872-D0D1-D0B7-5653-5FF3B434A28A}"/>
              </a:ext>
            </a:extLst>
          </p:cNvPr>
          <p:cNvCxnSpPr>
            <a:cxnSpLocks/>
            <a:stCxn id="10" idx="2"/>
            <a:endCxn id="11" idx="6"/>
          </p:cNvCxnSpPr>
          <p:nvPr/>
        </p:nvCxnSpPr>
        <p:spPr>
          <a:xfrm flipH="1">
            <a:off x="3069056" y="2088454"/>
            <a:ext cx="861264" cy="2508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A0499C5-8547-52CF-42D5-929D41D9B55F}"/>
              </a:ext>
            </a:extLst>
          </p:cNvPr>
          <p:cNvCxnSpPr>
            <a:cxnSpLocks/>
            <a:stCxn id="10" idx="3"/>
            <a:endCxn id="9" idx="7"/>
          </p:cNvCxnSpPr>
          <p:nvPr/>
        </p:nvCxnSpPr>
        <p:spPr>
          <a:xfrm flipH="1">
            <a:off x="2740917" y="2145384"/>
            <a:ext cx="1212985" cy="932971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1F02556-9FE5-6D6B-5FF9-58511BBC5305}"/>
                  </a:ext>
                </a:extLst>
              </p:cNvPr>
              <p:cNvSpPr txBox="1"/>
              <p:nvPr/>
            </p:nvSpPr>
            <p:spPr>
              <a:xfrm>
                <a:off x="3253780" y="1761685"/>
                <a:ext cx="51539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1F02556-9FE5-6D6B-5FF9-58511BBC53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3780" y="1761685"/>
                <a:ext cx="515398" cy="307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B70DF31-A6A5-90F5-748D-E9119DA66666}"/>
                  </a:ext>
                </a:extLst>
              </p:cNvPr>
              <p:cNvSpPr txBox="1"/>
              <p:nvPr/>
            </p:nvSpPr>
            <p:spPr>
              <a:xfrm>
                <a:off x="2834932" y="2267706"/>
                <a:ext cx="49005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B70DF31-A6A5-90F5-748D-E9119DA666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4932" y="2267706"/>
                <a:ext cx="490050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336F03D-A232-1722-1506-715EC86F8609}"/>
                  </a:ext>
                </a:extLst>
              </p:cNvPr>
              <p:cNvSpPr txBox="1"/>
              <p:nvPr/>
            </p:nvSpPr>
            <p:spPr>
              <a:xfrm>
                <a:off x="3482963" y="2316417"/>
                <a:ext cx="608382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24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336F03D-A232-1722-1506-715EC86F86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2963" y="2316417"/>
                <a:ext cx="608382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784D72E-C738-804C-CCE9-08B6C9C41E59}"/>
                  </a:ext>
                </a:extLst>
              </p:cNvPr>
              <p:cNvSpPr txBox="1"/>
              <p:nvPr/>
            </p:nvSpPr>
            <p:spPr>
              <a:xfrm>
                <a:off x="3930320" y="2462365"/>
                <a:ext cx="58406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23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784D72E-C738-804C-CCE9-08B6C9C41E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0320" y="2462365"/>
                <a:ext cx="584065" cy="3077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3" name="Picture 22" descr="Table&#10;&#10;Description automatically generated">
            <a:extLst>
              <a:ext uri="{FF2B5EF4-FFF2-40B4-BE49-F238E27FC236}">
                <a16:creationId xmlns:a16="http://schemas.microsoft.com/office/drawing/2014/main" id="{3C28281D-9C4A-9932-5A8B-1B6C85BEDD2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32974" y="1756995"/>
            <a:ext cx="2350954" cy="1778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9493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5" name="Google Shape;2195;p40"/>
          <p:cNvSpPr txBox="1">
            <a:spLocks noGrp="1"/>
          </p:cNvSpPr>
          <p:nvPr>
            <p:ph type="title"/>
          </p:nvPr>
        </p:nvSpPr>
        <p:spPr>
          <a:xfrm>
            <a:off x="1719072" y="338328"/>
            <a:ext cx="55779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>
                <a:latin typeface="Segoe UI Black"/>
              </a:rPr>
              <a:t>Degree Matrix</a:t>
            </a:r>
            <a:endParaRPr lang="en" err="1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0C77943-9E82-B52F-BAF0-4BAECF1DE2A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457031" y="4768685"/>
            <a:ext cx="2057400" cy="274637"/>
          </a:xfrm>
        </p:spPr>
        <p:txBody>
          <a:bodyPr/>
          <a:lstStyle/>
          <a:p>
            <a:fld id="{BEA52142-B236-4FFD-904E-975F88B8D5CE}" type="slidenum">
              <a:rPr lang="en-US" smtClean="0"/>
              <a:t>37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Hộp Văn bản 3">
                <a:extLst>
                  <a:ext uri="{FF2B5EF4-FFF2-40B4-BE49-F238E27FC236}">
                    <a16:creationId xmlns:a16="http://schemas.microsoft.com/office/drawing/2014/main" id="{553681C9-71BF-2D62-A98D-CA8A2DBD1C78}"/>
                  </a:ext>
                </a:extLst>
              </p:cNvPr>
              <p:cNvSpPr txBox="1"/>
              <p:nvPr/>
            </p:nvSpPr>
            <p:spPr>
              <a:xfrm>
                <a:off x="1531502" y="3591818"/>
                <a:ext cx="3851762" cy="307777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𝑊h𝑖𝑐h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is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an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degree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of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node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i</m:t>
                      </m:r>
                    </m:oMath>
                  </m:oMathPara>
                </a14:m>
                <a:endParaRPr lang="vi-VN"/>
              </a:p>
            </p:txBody>
          </p:sp>
        </mc:Choice>
        <mc:Fallback>
          <p:sp>
            <p:nvSpPr>
              <p:cNvPr id="4" name="Hộp Văn bản 3">
                <a:extLst>
                  <a:ext uri="{FF2B5EF4-FFF2-40B4-BE49-F238E27FC236}">
                    <a16:creationId xmlns:a16="http://schemas.microsoft.com/office/drawing/2014/main" id="{553681C9-71BF-2D62-A98D-CA8A2DBD1C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1502" y="3591818"/>
                <a:ext cx="3851762" cy="307777"/>
              </a:xfrm>
              <a:prstGeom prst="rect">
                <a:avLst/>
              </a:prstGeom>
              <a:blipFill>
                <a:blip r:embed="rId3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C9AD41EF-D69E-D246-9576-5942F659DA3B}"/>
              </a:ext>
            </a:extLst>
          </p:cNvPr>
          <p:cNvGrpSpPr/>
          <p:nvPr/>
        </p:nvGrpSpPr>
        <p:grpSpPr>
          <a:xfrm>
            <a:off x="5202821" y="3144073"/>
            <a:ext cx="1910911" cy="1511044"/>
            <a:chOff x="4207726" y="3191383"/>
            <a:chExt cx="1910911" cy="1511044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FDCC381B-0C0D-26DE-A991-D850C8250FEB}"/>
                </a:ext>
              </a:extLst>
            </p:cNvPr>
            <p:cNvSpPr/>
            <p:nvPr/>
          </p:nvSpPr>
          <p:spPr>
            <a:xfrm>
              <a:off x="4207726" y="4484471"/>
              <a:ext cx="161025" cy="161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4</a:t>
              </a:r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DBDDF27B-FFEF-20B7-64D6-E02FE7A8A730}"/>
                </a:ext>
              </a:extLst>
            </p:cNvPr>
            <p:cNvSpPr/>
            <p:nvPr/>
          </p:nvSpPr>
          <p:spPr>
            <a:xfrm>
              <a:off x="5534572" y="3437639"/>
              <a:ext cx="161025" cy="161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2</a:t>
              </a:r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83F233CC-4367-07E8-825E-5C49481AC52A}"/>
                </a:ext>
              </a:extLst>
            </p:cNvPr>
            <p:cNvSpPr/>
            <p:nvPr/>
          </p:nvSpPr>
          <p:spPr>
            <a:xfrm>
              <a:off x="4512283" y="3462724"/>
              <a:ext cx="161025" cy="161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1</a:t>
              </a:r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78F5FC9-529F-720D-25AF-172B78DB2408}"/>
                </a:ext>
              </a:extLst>
            </p:cNvPr>
            <p:cNvSpPr/>
            <p:nvPr/>
          </p:nvSpPr>
          <p:spPr>
            <a:xfrm>
              <a:off x="5486833" y="4541402"/>
              <a:ext cx="161025" cy="161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3</a:t>
              </a:r>
              <a:endParaRPr lang="en-US"/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19D6F8BD-29C5-08F7-1DD8-D27F6584DD04}"/>
                </a:ext>
              </a:extLst>
            </p:cNvPr>
            <p:cNvCxnSpPr>
              <a:cxnSpLocks/>
              <a:stCxn id="17" idx="4"/>
              <a:endCxn id="19" idx="0"/>
            </p:cNvCxnSpPr>
            <p:nvPr/>
          </p:nvCxnSpPr>
          <p:spPr>
            <a:xfrm flipH="1">
              <a:off x="5567346" y="3598664"/>
              <a:ext cx="47739" cy="942738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C55A8EC-2CF2-6935-0C33-6BD5179F66CD}"/>
                </a:ext>
              </a:extLst>
            </p:cNvPr>
            <p:cNvCxnSpPr>
              <a:cxnSpLocks/>
              <a:stCxn id="18" idx="5"/>
              <a:endCxn id="19" idx="1"/>
            </p:cNvCxnSpPr>
            <p:nvPr/>
          </p:nvCxnSpPr>
          <p:spPr>
            <a:xfrm>
              <a:off x="4649726" y="3600167"/>
              <a:ext cx="860689" cy="964817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5281452-1F05-421E-B4E4-F6051907A55B}"/>
                </a:ext>
              </a:extLst>
            </p:cNvPr>
            <p:cNvCxnSpPr>
              <a:cxnSpLocks/>
              <a:stCxn id="17" idx="2"/>
              <a:endCxn id="18" idx="6"/>
            </p:cNvCxnSpPr>
            <p:nvPr/>
          </p:nvCxnSpPr>
          <p:spPr>
            <a:xfrm flipH="1">
              <a:off x="4673308" y="3518152"/>
              <a:ext cx="861264" cy="25085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FCA9DBB3-3951-25B0-5745-8F4975C692E0}"/>
                </a:ext>
              </a:extLst>
            </p:cNvPr>
            <p:cNvCxnSpPr>
              <a:cxnSpLocks/>
              <a:stCxn id="17" idx="3"/>
              <a:endCxn id="16" idx="7"/>
            </p:cNvCxnSpPr>
            <p:nvPr/>
          </p:nvCxnSpPr>
          <p:spPr>
            <a:xfrm flipH="1">
              <a:off x="4345169" y="3575082"/>
              <a:ext cx="1212985" cy="932971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181" name="TextBox 2180">
                  <a:extLst>
                    <a:ext uri="{FF2B5EF4-FFF2-40B4-BE49-F238E27FC236}">
                      <a16:creationId xmlns:a16="http://schemas.microsoft.com/office/drawing/2014/main" id="{66AF5453-C561-39DE-C1FA-708A08D92F6E}"/>
                    </a:ext>
                  </a:extLst>
                </p:cNvPr>
                <p:cNvSpPr txBox="1"/>
                <p:nvPr/>
              </p:nvSpPr>
              <p:spPr>
                <a:xfrm>
                  <a:off x="4858032" y="3191383"/>
                  <a:ext cx="51539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12</m:t>
                            </m:r>
                          </m:sub>
                        </m:sSub>
                      </m:oMath>
                    </m:oMathPara>
                  </a14:m>
                  <a:endParaRPr lang="en-US"/>
                </a:p>
              </p:txBody>
            </p:sp>
          </mc:Choice>
          <mc:Fallback>
            <p:sp>
              <p:nvSpPr>
                <p:cNvPr id="2181" name="TextBox 2180">
                  <a:extLst>
                    <a:ext uri="{FF2B5EF4-FFF2-40B4-BE49-F238E27FC236}">
                      <a16:creationId xmlns:a16="http://schemas.microsoft.com/office/drawing/2014/main" id="{66AF5453-C561-39DE-C1FA-708A08D92F6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58032" y="3191383"/>
                  <a:ext cx="515398" cy="30777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183" name="TextBox 2182">
                  <a:extLst>
                    <a:ext uri="{FF2B5EF4-FFF2-40B4-BE49-F238E27FC236}">
                      <a16:creationId xmlns:a16="http://schemas.microsoft.com/office/drawing/2014/main" id="{0490351D-3931-CBFA-CA49-0B4E95E97C94}"/>
                    </a:ext>
                  </a:extLst>
                </p:cNvPr>
                <p:cNvSpPr txBox="1"/>
                <p:nvPr/>
              </p:nvSpPr>
              <p:spPr>
                <a:xfrm>
                  <a:off x="4439184" y="3697404"/>
                  <a:ext cx="490050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13</m:t>
                            </m:r>
                          </m:sub>
                        </m:sSub>
                      </m:oMath>
                    </m:oMathPara>
                  </a14:m>
                  <a:endParaRPr lang="en-US"/>
                </a:p>
              </p:txBody>
            </p:sp>
          </mc:Choice>
          <mc:Fallback>
            <p:sp>
              <p:nvSpPr>
                <p:cNvPr id="2183" name="TextBox 2182">
                  <a:extLst>
                    <a:ext uri="{FF2B5EF4-FFF2-40B4-BE49-F238E27FC236}">
                      <a16:creationId xmlns:a16="http://schemas.microsoft.com/office/drawing/2014/main" id="{0490351D-3931-CBFA-CA49-0B4E95E97C9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39184" y="3697404"/>
                  <a:ext cx="490050" cy="30777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185" name="TextBox 2184">
                  <a:extLst>
                    <a:ext uri="{FF2B5EF4-FFF2-40B4-BE49-F238E27FC236}">
                      <a16:creationId xmlns:a16="http://schemas.microsoft.com/office/drawing/2014/main" id="{774A886E-1C5B-9EE2-FEE7-9FDAFC02DF35}"/>
                    </a:ext>
                  </a:extLst>
                </p:cNvPr>
                <p:cNvSpPr txBox="1"/>
                <p:nvPr/>
              </p:nvSpPr>
              <p:spPr>
                <a:xfrm>
                  <a:off x="5087215" y="3746115"/>
                  <a:ext cx="608382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24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/>
                </a:p>
              </p:txBody>
            </p:sp>
          </mc:Choice>
          <mc:Fallback>
            <p:sp>
              <p:nvSpPr>
                <p:cNvPr id="2185" name="TextBox 2184">
                  <a:extLst>
                    <a:ext uri="{FF2B5EF4-FFF2-40B4-BE49-F238E27FC236}">
                      <a16:creationId xmlns:a16="http://schemas.microsoft.com/office/drawing/2014/main" id="{774A886E-1C5B-9EE2-FEE7-9FDAFC02DF3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87215" y="3746115"/>
                  <a:ext cx="608382" cy="307777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189" name="TextBox 2188">
                  <a:extLst>
                    <a:ext uri="{FF2B5EF4-FFF2-40B4-BE49-F238E27FC236}">
                      <a16:creationId xmlns:a16="http://schemas.microsoft.com/office/drawing/2014/main" id="{4B49CD5E-ABF8-3DC8-FFF2-D9712A38ED92}"/>
                    </a:ext>
                  </a:extLst>
                </p:cNvPr>
                <p:cNvSpPr txBox="1"/>
                <p:nvPr/>
              </p:nvSpPr>
              <p:spPr>
                <a:xfrm>
                  <a:off x="5534572" y="3892063"/>
                  <a:ext cx="584065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23</m:t>
                            </m:r>
                          </m:sub>
                        </m:sSub>
                      </m:oMath>
                    </m:oMathPara>
                  </a14:m>
                  <a:endParaRPr lang="en-US"/>
                </a:p>
              </p:txBody>
            </p:sp>
          </mc:Choice>
          <mc:Fallback>
            <p:sp>
              <p:nvSpPr>
                <p:cNvPr id="2189" name="TextBox 2188">
                  <a:extLst>
                    <a:ext uri="{FF2B5EF4-FFF2-40B4-BE49-F238E27FC236}">
                      <a16:creationId xmlns:a16="http://schemas.microsoft.com/office/drawing/2014/main" id="{4B49CD5E-ABF8-3DC8-FFF2-D9712A38ED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34572" y="3892063"/>
                  <a:ext cx="584065" cy="307777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5" name="Picture 4" descr="A picture containing table&#10;&#10;Description automatically generated">
            <a:extLst>
              <a:ext uri="{FF2B5EF4-FFF2-40B4-BE49-F238E27FC236}">
                <a16:creationId xmlns:a16="http://schemas.microsoft.com/office/drawing/2014/main" id="{0782F5F3-A0CC-BE55-C768-C3C9BF49D84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06012" y="1119868"/>
            <a:ext cx="4297430" cy="1798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3134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4" name="Google Shape;2224;p41"/>
          <p:cNvSpPr txBox="1">
            <a:spLocks noGrp="1"/>
          </p:cNvSpPr>
          <p:nvPr>
            <p:ph type="title"/>
          </p:nvPr>
        </p:nvSpPr>
        <p:spPr>
          <a:xfrm>
            <a:off x="1568775" y="442350"/>
            <a:ext cx="6006300" cy="5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>
                <a:latin typeface="Segoe UI Black"/>
              </a:rPr>
              <a:t>Laplacian Matrix</a:t>
            </a:r>
            <a:endParaRPr lang="en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ADF7034-A002-AA94-4E31-561117D0E34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EA52142-B236-4FFD-904E-975F88B8D5CE}" type="slidenum">
              <a:rPr lang="en-US" smtClean="0"/>
              <a:t>38</a:t>
            </a:fld>
            <a:endParaRPr lang="en-US"/>
          </a:p>
        </p:txBody>
      </p:sp>
      <p:sp>
        <p:nvSpPr>
          <p:cNvPr id="20" name="Hộp Văn bản 19">
            <a:extLst>
              <a:ext uri="{FF2B5EF4-FFF2-40B4-BE49-F238E27FC236}">
                <a16:creationId xmlns:a16="http://schemas.microsoft.com/office/drawing/2014/main" id="{D1D234F5-ECBC-A016-0932-646BF6868055}"/>
              </a:ext>
            </a:extLst>
          </p:cNvPr>
          <p:cNvSpPr txBox="1"/>
          <p:nvPr/>
        </p:nvSpPr>
        <p:spPr>
          <a:xfrm>
            <a:off x="5113315" y="1931159"/>
            <a:ext cx="3408740" cy="160043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Properties: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vi-VN"/>
              <a:t>- </a:t>
            </a:r>
            <a:r>
              <a:rPr lang="en-US"/>
              <a:t>Always have the eigenvector </a:t>
            </a:r>
            <a:r>
              <a:rPr lang="vi-VN"/>
              <a:t>(1,1,…,1)</a:t>
            </a:r>
            <a:r>
              <a:rPr lang="en-US"/>
              <a:t> with eigenvalue</a:t>
            </a:r>
            <a:r>
              <a:rPr lang="vi-VN"/>
              <a:t> 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vi-VN"/>
              <a:t>- </a:t>
            </a:r>
            <a:r>
              <a:rPr lang="en-US"/>
              <a:t>The number of eigenvalue equals to 0 is the number of connected components of the graph</a:t>
            </a:r>
            <a:r>
              <a:rPr lang="vi-VN"/>
              <a:t>(</a:t>
            </a:r>
            <a:r>
              <a:rPr lang="vi-VN" b="1"/>
              <a:t>Kirchhoff</a:t>
            </a:r>
            <a:r>
              <a:rPr lang="en-US" b="1"/>
              <a:t> theory </a:t>
            </a:r>
            <a:r>
              <a:rPr lang="vi-VN"/>
              <a:t>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2C5BA66-2890-7FAF-6D73-42D369163068}"/>
                  </a:ext>
                </a:extLst>
              </p:cNvPr>
              <p:cNvSpPr txBox="1"/>
              <p:nvPr/>
            </p:nvSpPr>
            <p:spPr>
              <a:xfrm>
                <a:off x="529693" y="1280135"/>
                <a:ext cx="4583622" cy="8900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b="0" i="0">
                          <a:latin typeface="Cambria Math" panose="02040503050406030204" pitchFamily="18" charset="0"/>
                        </a:rPr>
                        <m:t> = </m:t>
                      </m:r>
                      <m:r>
                        <a:rPr lang="en-US" b="0" i="1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b="0" i="0">
                          <a:latin typeface="Cambria Math" panose="02040503050406030204" pitchFamily="18" charset="0"/>
                        </a:rPr>
                        <m:t> − </m:t>
                      </m:r>
                      <m:r>
                        <a:rPr lang="en-US" b="0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0">
                          <a:latin typeface="Cambria Math" panose="02040503050406030204" pitchFamily="18" charset="0"/>
                        </a:rPr>
                        <m:t> = </m:t>
                      </m:r>
                      <m:d>
                        <m:dPr>
                          <m:begChr m:val="{"/>
                          <m:endChr m:val=""/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b="0" i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b="0" i="0">
                                  <a:latin typeface="Cambria Math" panose="02040503050406030204" pitchFamily="18" charset="0"/>
                                </a:rPr>
                                <m:t>&amp;−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b="0" i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𝑖𝑠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𝑎𝑛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𝑒𝑑𝑔𝑒</m:t>
                              </m:r>
                            </m:e>
                            <m:e>
                              <m:r>
                                <a:rPr lang="en-US" b="0" i="0">
                                  <a:latin typeface="Cambria Math" panose="02040503050406030204" pitchFamily="18" charset="0"/>
                                </a:rPr>
                                <m:t>&amp;0 </m:t>
                              </m:r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b="0" i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𝑡h𝑒𝑟𝑒</m:t>
                              </m:r>
                              <m:r>
                                <a:rPr lang="en-US" b="0" i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𝑖𝑠</m:t>
                              </m:r>
                              <m:r>
                                <a:rPr lang="en-US" b="0" i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𝑛𝑜</m:t>
                              </m:r>
                              <m:r>
                                <a:rPr lang="en-US" b="0" i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𝑒𝑑𝑔𝑒</m:t>
                              </m:r>
                              <m:r>
                                <a:rPr lang="en-US" b="0" i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𝑏𝑒𝑡𝑤𝑒𝑒𝑛</m:t>
                              </m:r>
                              <m:r>
                                <a:rPr lang="en-US" b="0" i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</m:d>
                            </m:e>
                          </m:eqArr>
                        </m:e>
                      </m:d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2C5BA66-2890-7FAF-6D73-42D3691630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693" y="1280135"/>
                <a:ext cx="4583622" cy="89005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 descr="Table&#10;&#10;Description automatically generated">
            <a:extLst>
              <a:ext uri="{FF2B5EF4-FFF2-40B4-BE49-F238E27FC236}">
                <a16:creationId xmlns:a16="http://schemas.microsoft.com/office/drawing/2014/main" id="{4C5E4169-6B71-D46A-985A-826BA36F52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5285" y="2284739"/>
            <a:ext cx="3696640" cy="2062831"/>
          </a:xfrm>
          <a:prstGeom prst="rect">
            <a:avLst/>
          </a:prstGeom>
        </p:spPr>
      </p:pic>
      <p:sp>
        <p:nvSpPr>
          <p:cNvPr id="14" name="Hộp Văn bản 19">
            <a:extLst>
              <a:ext uri="{FF2B5EF4-FFF2-40B4-BE49-F238E27FC236}">
                <a16:creationId xmlns:a16="http://schemas.microsoft.com/office/drawing/2014/main" id="{0EF0054F-1664-D869-3E87-A7EDA44EDA2D}"/>
              </a:ext>
            </a:extLst>
          </p:cNvPr>
          <p:cNvSpPr txBox="1"/>
          <p:nvPr/>
        </p:nvSpPr>
        <p:spPr>
          <a:xfrm>
            <a:off x="1890977" y="4462122"/>
            <a:ext cx="166525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Laplacian matrix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7691420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ADF7034-A002-AA94-4E31-561117D0E34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EA52142-B236-4FFD-904E-975F88B8D5CE}" type="slidenum">
              <a:rPr lang="en-US" smtClean="0"/>
              <a:t>39</a:t>
            </a:fld>
            <a:endParaRPr lang="en-US"/>
          </a:p>
        </p:txBody>
      </p:sp>
      <p:sp>
        <p:nvSpPr>
          <p:cNvPr id="4" name="Tiêu đề 3">
            <a:extLst>
              <a:ext uri="{FF2B5EF4-FFF2-40B4-BE49-F238E27FC236}">
                <a16:creationId xmlns:a16="http://schemas.microsoft.com/office/drawing/2014/main" id="{E6217664-CA72-50B7-2B34-E7EB3CD8B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>
                <a:latin typeface="Segoe UI Black"/>
              </a:rPr>
              <a:t>Property</a:t>
            </a:r>
            <a:endParaRPr lang="vi-VN"/>
          </a:p>
        </p:txBody>
      </p:sp>
      <p:sp>
        <p:nvSpPr>
          <p:cNvPr id="7" name="Hộp Văn bản 6">
            <a:extLst>
              <a:ext uri="{FF2B5EF4-FFF2-40B4-BE49-F238E27FC236}">
                <a16:creationId xmlns:a16="http://schemas.microsoft.com/office/drawing/2014/main" id="{70D796E2-B75F-252D-C90C-14CC43C5D177}"/>
              </a:ext>
            </a:extLst>
          </p:cNvPr>
          <p:cNvSpPr txBox="1"/>
          <p:nvPr/>
        </p:nvSpPr>
        <p:spPr>
          <a:xfrm>
            <a:off x="925670" y="2676390"/>
            <a:ext cx="191157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vi-VN" sz="1800">
                <a:latin typeface="Cambria Math" panose="02040503050406030204" pitchFamily="18" charset="0"/>
                <a:ea typeface="Cambria Math" panose="02040503050406030204" pitchFamily="18" charset="0"/>
              </a:rPr>
              <a:t>Proof: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2482BE3-D309-1FA0-ADC1-EE6408FDB7D7}"/>
                  </a:ext>
                </a:extLst>
              </p:cNvPr>
              <p:cNvSpPr txBox="1"/>
              <p:nvPr/>
            </p:nvSpPr>
            <p:spPr>
              <a:xfrm>
                <a:off x="1187609" y="1426532"/>
                <a:ext cx="7068976" cy="9655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+mj-lt"/>
                  <a:buAutoNum type="alphaLcParenR"/>
                </a:pPr>
                <a:r>
                  <a:rPr lang="en-US" sz="1800" dirty="0">
                    <a:latin typeface="+mj-lt"/>
                    <a:ea typeface="Cambria Math" panose="02040503050406030204" pitchFamily="18" charset="0"/>
                  </a:rPr>
                  <a:t>All eigenvalues are not negative: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0≤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 …≤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1800" dirty="0">
                  <a:latin typeface="+mj-lt"/>
                  <a:ea typeface="Cambria Math" panose="02040503050406030204" pitchFamily="18" charset="0"/>
                </a:endParaRPr>
              </a:p>
              <a:p>
                <a:pPr marL="342900" indent="-342900">
                  <a:buFont typeface="+mj-lt"/>
                  <a:buAutoNum type="alphaLcParenR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𝐿𝑥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𝑖𝑗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≥0</m:t>
                        </m:r>
                      </m:e>
                    </m:nary>
                  </m:oMath>
                </a14:m>
                <a:r>
                  <a:rPr lang="en-US" sz="1800" dirty="0">
                    <a:latin typeface="+mj-lt"/>
                    <a:ea typeface="Cambria Math" panose="02040503050406030204" pitchFamily="18" charset="0"/>
                  </a:rPr>
                  <a:t> , with any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1800" dirty="0">
                  <a:latin typeface="+mj-lt"/>
                  <a:ea typeface="Cambria Math" panose="02040503050406030204" pitchFamily="18" charset="0"/>
                </a:endParaRPr>
              </a:p>
              <a:p>
                <a:pPr marL="342900" indent="-342900">
                  <a:buFont typeface="+mj-lt"/>
                  <a:buAutoNum type="alphaLcParenR"/>
                </a:pP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𝑐𝑎𝑛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vi-VN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be</m:t>
                    </m:r>
                    <m:r>
                      <a:rPr lang="vi-VN" sz="1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written</m:t>
                    </m:r>
                    <m:r>
                      <a:rPr lang="en-US" sz="1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as</m:t>
                    </m:r>
                    <m:r>
                      <a:rPr lang="en-US" sz="1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  <m:r>
                      <a:rPr lang="en-US" sz="1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8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N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18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T</m:t>
                        </m:r>
                      </m:sup>
                    </m:sSup>
                    <m:r>
                      <a:rPr lang="en-US" sz="1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N</m:t>
                    </m:r>
                  </m:oMath>
                </a14:m>
                <a:endParaRPr lang="en-US" sz="1800" dirty="0">
                  <a:latin typeface="+mj-lt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2482BE3-D309-1FA0-ADC1-EE6408FDB7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7609" y="1426532"/>
                <a:ext cx="7068976" cy="965521"/>
              </a:xfrm>
              <a:prstGeom prst="rect">
                <a:avLst/>
              </a:prstGeom>
              <a:blipFill>
                <a:blip r:embed="rId3"/>
                <a:stretch>
                  <a:fillRect l="-604" t="-16456" b="-39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6823EBA-C580-7012-6A27-A10179766D23}"/>
                  </a:ext>
                </a:extLst>
              </p:cNvPr>
              <p:cNvSpPr txBox="1"/>
              <p:nvPr/>
            </p:nvSpPr>
            <p:spPr>
              <a:xfrm>
                <a:off x="466992" y="3210535"/>
                <a:ext cx="6305283" cy="9332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0" dirty="0"/>
                  <a:t>   </a:t>
                </a:r>
                <a14:m>
                  <m:oMath xmlns:m="http://schemas.openxmlformats.org/officeDocument/2006/math"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                     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⇒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𝐿𝑥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𝑁𝑥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𝑁𝑥</m:t>
                            </m:r>
                          </m:e>
                        </m:d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𝑁𝑥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endParaRPr lang="en-US" sz="1800" b="0" i="1" dirty="0">
                  <a:latin typeface="+mj-lt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            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⇒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m:rPr>
                          <m:sty m:val="p"/>
                        </m:rPr>
                        <a:rPr lang="el-GR" sz="1800" b="0" i="1" smtClean="0">
                          <a:latin typeface="Cambria Math" panose="02040503050406030204" pitchFamily="18" charset="0"/>
                        </a:rPr>
                        <m:t>λ</m:t>
                      </m:r>
                      <m:sSup>
                        <m:sSup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1800" b="0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1800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 sz="1800" b="0" i="0" smtClean="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1800" b="0" i="0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1800" b="0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1800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l-GR" sz="1800" i="1">
                          <a:latin typeface="Cambria Math" panose="02040503050406030204" pitchFamily="18" charset="0"/>
                        </a:rPr>
                        <m:t>λ</m:t>
                      </m:r>
                      <m:r>
                        <m:rPr>
                          <m:sty m:val="p"/>
                        </m:rPr>
                        <a:rPr lang="en-US" sz="1800" b="0" i="0" smtClean="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1800" b="0" i="0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1800" b="0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1800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 sz="1800" b="0" i="0" smtClean="0">
                          <a:latin typeface="Cambria Math" panose="02040503050406030204" pitchFamily="18" charset="0"/>
                        </a:rPr>
                        <m:t>Lx</m:t>
                      </m:r>
                      <m:r>
                        <a:rPr lang="en-US" sz="1800" b="0" i="0" smtClean="0">
                          <a:latin typeface="Cambria Math" panose="02040503050406030204" pitchFamily="18" charset="0"/>
                        </a:rPr>
                        <m:t>≥0⇒</m:t>
                      </m:r>
                      <m:r>
                        <m:rPr>
                          <m:sty m:val="p"/>
                        </m:rPr>
                        <a:rPr lang="el-GR" sz="1800" i="1">
                          <a:latin typeface="Cambria Math" panose="02040503050406030204" pitchFamily="18" charset="0"/>
                        </a:rPr>
                        <m:t>λ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≥0</m:t>
                      </m:r>
                    </m:oMath>
                  </m:oMathPara>
                </a14:m>
                <a:endParaRPr lang="en-US" sz="1800" b="0" i="1" dirty="0">
                  <a:latin typeface="+mj-lt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⇒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𝑢𝑠𝑖𝑛𝑔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800" b="1" i="1" smtClean="0">
                          <a:latin typeface="Cambria Math" panose="02040503050406030204" pitchFamily="18" charset="0"/>
                        </a:rPr>
                        <m:t>𝑰𝒏𝒄𝒊𝒅𝒆𝒏𝒄𝒆</m:t>
                      </m:r>
                      <m:r>
                        <a:rPr lang="en-US" sz="18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800" b="1" i="1" smtClean="0">
                          <a:latin typeface="Cambria Math" panose="02040503050406030204" pitchFamily="18" charset="0"/>
                        </a:rPr>
                        <m:t>𝒎𝒂𝒕𝒓𝒊𝒙</m:t>
                      </m:r>
                      <m:r>
                        <a:rPr lang="en-US" sz="1800" b="1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800" b="1" dirty="0">
                  <a:latin typeface="+mj-lt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6823EBA-C580-7012-6A27-A10179766D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992" y="3210535"/>
                <a:ext cx="6305283" cy="933204"/>
              </a:xfrm>
              <a:prstGeom prst="rect">
                <a:avLst/>
              </a:prstGeom>
              <a:blipFill>
                <a:blip r:embed="rId4"/>
                <a:stretch>
                  <a:fillRect b="-45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841892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5" name="Google Shape;2155;p38"/>
          <p:cNvSpPr txBox="1">
            <a:spLocks noGrp="1"/>
          </p:cNvSpPr>
          <p:nvPr>
            <p:ph type="title"/>
          </p:nvPr>
        </p:nvSpPr>
        <p:spPr>
          <a:xfrm>
            <a:off x="2703929" y="2510113"/>
            <a:ext cx="3503341" cy="8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3200">
                <a:latin typeface="Segoe UI Black" panose="020B0A02040204020203" pitchFamily="34" charset="0"/>
                <a:ea typeface="Segoe UI Black" panose="020B0A02040204020203" pitchFamily="34" charset="0"/>
              </a:rPr>
              <a:t>Abstract</a:t>
            </a:r>
          </a:p>
        </p:txBody>
      </p:sp>
      <p:sp>
        <p:nvSpPr>
          <p:cNvPr id="2156" name="Google Shape;2156;p38"/>
          <p:cNvSpPr txBox="1">
            <a:spLocks noGrp="1"/>
          </p:cNvSpPr>
          <p:nvPr>
            <p:ph type="title" idx="2"/>
          </p:nvPr>
        </p:nvSpPr>
        <p:spPr>
          <a:xfrm>
            <a:off x="2971800" y="1161288"/>
            <a:ext cx="2967600" cy="106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CDC7931-C0EA-29B3-E18F-CB98BB6FFAB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EA52142-B236-4FFD-904E-975F88B8D5CE}" type="slidenum">
              <a:rPr lang="en-US" smtClean="0"/>
              <a:t>4</a:t>
            </a:fld>
            <a:endParaRPr lang="en-US"/>
          </a:p>
        </p:txBody>
      </p:sp>
      <p:sp>
        <p:nvSpPr>
          <p:cNvPr id="7" name="Title 5">
            <a:extLst>
              <a:ext uri="{FF2B5EF4-FFF2-40B4-BE49-F238E27FC236}">
                <a16:creationId xmlns:a16="http://schemas.microsoft.com/office/drawing/2014/main" id="{429373FA-0EEA-721C-F9BE-6602233A40FC}"/>
              </a:ext>
            </a:extLst>
          </p:cNvPr>
          <p:cNvSpPr txBox="1">
            <a:spLocks/>
          </p:cNvSpPr>
          <p:nvPr/>
        </p:nvSpPr>
        <p:spPr>
          <a:xfrm>
            <a:off x="1823550" y="-784227"/>
            <a:ext cx="5496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jalla One"/>
              <a:buNone/>
              <a:defRPr sz="36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jalla One"/>
              <a:buNone/>
              <a:defRPr sz="36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jalla One"/>
              <a:buNone/>
              <a:defRPr sz="36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jalla One"/>
              <a:buNone/>
              <a:defRPr sz="36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jalla One"/>
              <a:buNone/>
              <a:defRPr sz="36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jalla One"/>
              <a:buNone/>
              <a:defRPr sz="36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jalla One"/>
              <a:buNone/>
              <a:defRPr sz="36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jalla One"/>
              <a:buNone/>
              <a:defRPr sz="36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jalla One"/>
              <a:buNone/>
              <a:defRPr sz="36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vi-VN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Lý do chọn đề tài</a:t>
            </a:r>
            <a:endParaRPr lang="en-U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4" name="Google Shape;2224;p41"/>
          <p:cNvSpPr txBox="1">
            <a:spLocks noGrp="1"/>
          </p:cNvSpPr>
          <p:nvPr>
            <p:ph type="title"/>
          </p:nvPr>
        </p:nvSpPr>
        <p:spPr>
          <a:xfrm>
            <a:off x="1568775" y="442350"/>
            <a:ext cx="6006300" cy="5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>
                <a:latin typeface="Segoe UI Black"/>
              </a:rPr>
              <a:t>Optimize problem</a:t>
            </a:r>
            <a:endParaRPr lang="en" err="1">
              <a:latin typeface="Segoe UI Black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ADF7034-A002-AA94-4E31-561117D0E34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EA52142-B236-4FFD-904E-975F88B8D5CE}" type="slidenum">
              <a:rPr lang="en-US" smtClean="0"/>
              <a:t>40</a:t>
            </a:fld>
            <a:endParaRPr lang="en-US"/>
          </a:p>
        </p:txBody>
      </p:sp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482C3070-B2C3-DB1F-5C05-AD4238CF36E5}"/>
              </a:ext>
            </a:extLst>
          </p:cNvPr>
          <p:cNvSpPr txBox="1"/>
          <p:nvPr/>
        </p:nvSpPr>
        <p:spPr>
          <a:xfrm>
            <a:off x="412527" y="1511255"/>
            <a:ext cx="4398804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vi-VN"/>
          </a:p>
        </p:txBody>
      </p:sp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C986E303-74BA-1A99-164A-79F1EA9C0773}"/>
              </a:ext>
            </a:extLst>
          </p:cNvPr>
          <p:cNvSpPr txBox="1"/>
          <p:nvPr/>
        </p:nvSpPr>
        <p:spPr>
          <a:xfrm>
            <a:off x="1489120" y="1720536"/>
            <a:ext cx="1984016" cy="36194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vi-VN"/>
          </a:p>
        </p:txBody>
      </p:sp>
      <p:sp>
        <p:nvSpPr>
          <p:cNvPr id="8" name="Hộp Văn bản 7">
            <a:extLst>
              <a:ext uri="{FF2B5EF4-FFF2-40B4-BE49-F238E27FC236}">
                <a16:creationId xmlns:a16="http://schemas.microsoft.com/office/drawing/2014/main" id="{931586B6-0FA4-00F6-E84E-84F3A72A59F9}"/>
              </a:ext>
            </a:extLst>
          </p:cNvPr>
          <p:cNvSpPr txBox="1"/>
          <p:nvPr/>
        </p:nvSpPr>
        <p:spPr>
          <a:xfrm>
            <a:off x="885423" y="2354419"/>
            <a:ext cx="172643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Which is</a:t>
            </a:r>
            <a:r>
              <a:rPr lang="vi-VN"/>
              <a:t>:</a:t>
            </a:r>
          </a:p>
        </p:txBody>
      </p:sp>
      <p:sp>
        <p:nvSpPr>
          <p:cNvPr id="10" name="Hộp Văn bản 9">
            <a:extLst>
              <a:ext uri="{FF2B5EF4-FFF2-40B4-BE49-F238E27FC236}">
                <a16:creationId xmlns:a16="http://schemas.microsoft.com/office/drawing/2014/main" id="{499A4DD9-C8E6-D614-35E1-8FF2E5AA8C36}"/>
              </a:ext>
            </a:extLst>
          </p:cNvPr>
          <p:cNvSpPr txBox="1"/>
          <p:nvPr/>
        </p:nvSpPr>
        <p:spPr>
          <a:xfrm>
            <a:off x="553389" y="2123001"/>
            <a:ext cx="180974" cy="36194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vi-V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9B9BB10-AA7C-B3BB-AA03-B5DE1C6C217C}"/>
                  </a:ext>
                </a:extLst>
              </p:cNvPr>
              <p:cNvSpPr txBox="1"/>
              <p:nvPr/>
            </p:nvSpPr>
            <p:spPr>
              <a:xfrm>
                <a:off x="2970435" y="1237510"/>
                <a:ext cx="3158587" cy="84497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𝝀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>
                          <a:latin typeface="Cambria Math" panose="02040503050406030204" pitchFamily="18" charset="0"/>
                        </a:rPr>
                        <m:t>𝒎𝒊</m:t>
                      </m:r>
                      <m:func>
                        <m:func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𝒏</m:t>
                          </m:r>
                        </m:fName>
                        <m:e>
                          <m:d>
                            <m:d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p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  <m:t>𝑻</m:t>
                                      </m:r>
                                    </m:sup>
                                  </m:sSup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𝑳𝒙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p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  <m:t>𝑻</m:t>
                                      </m:r>
                                    </m:sup>
                                  </m:sSup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sz="2400" b="1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9B9BB10-AA7C-B3BB-AA03-B5DE1C6C21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0435" y="1237510"/>
                <a:ext cx="3158587" cy="8449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D58AB24F-5DF7-2695-12DC-186C77BA0523}"/>
              </a:ext>
            </a:extLst>
          </p:cNvPr>
          <p:cNvSpPr txBox="1"/>
          <p:nvPr/>
        </p:nvSpPr>
        <p:spPr>
          <a:xfrm>
            <a:off x="865299" y="3521566"/>
            <a:ext cx="180974" cy="36194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vi-V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430FFC2-3D1D-C761-B31A-E0A6371EF778}"/>
                  </a:ext>
                </a:extLst>
              </p:cNvPr>
              <p:cNvSpPr txBox="1"/>
              <p:nvPr/>
            </p:nvSpPr>
            <p:spPr>
              <a:xfrm>
                <a:off x="1928813" y="2291766"/>
                <a:ext cx="6006300" cy="18674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𝐿𝑥</m:t>
                      </m:r>
                      <m:r>
                        <a:rPr lang="en-US" sz="18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 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𝑗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𝑖𝑗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nary>
                            <m:naryPr>
                              <m:chr m:val="∑"/>
                              <m:limLoc m:val="subSup"/>
                              <m:ctrlP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p>
                            <m:e>
                              <m:d>
                                <m:d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𝐷</m:t>
                                      </m:r>
                                    </m:e>
                                    <m:sub>
                                      <m: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nary>
                                <m:naryPr>
                                  <m:chr m:val="∑"/>
                                  <m:limLoc m:val="undOvr"/>
                                  <m:supHide m:val="on"/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sSubSup>
                                    <m:sSubSup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nary>
                                    <m:naryPr>
                                      <m:chr m:val="∑"/>
                                      <m:limLoc m:val="undOvr"/>
                                      <m:supHide m:val="on"/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)∈</m:t>
                                      </m:r>
                                      <m: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𝐸</m:t>
                                      </m:r>
                                    </m:sub>
                                    <m:sup/>
                                    <m:e>
                                      <m: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  <m: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=</m:t>
                                      </m:r>
                                      <m:nary>
                                        <m:naryPr>
                                          <m:chr m:val="∑"/>
                                          <m:limLoc m:val="undOvr"/>
                                          <m:supHide m:val="on"/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  <m:t>𝑗</m:t>
                                          </m:r>
                                          <m: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  <m:t>)∈</m:t>
                                          </m:r>
                                          <m: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  <m:t>𝐸</m:t>
                                          </m:r>
                                        </m:sub>
                                        <m:sup/>
                                        <m:e>
                                          <m:sSup>
                                            <m:sSupPr>
                                              <m:ctrlPr>
                                                <a:rPr lang="en-US" sz="1800" i="1">
                                                  <a:effectLst/>
                                                  <a:latin typeface="Cambria Math" panose="02040503050406030204" pitchFamily="18" charset="0"/>
                                                  <a:ea typeface="Calibri" panose="020F0502020204030204" pitchFamily="34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d>
                                                <m:dPr>
                                                  <m:ctrlPr>
                                                    <a:rPr lang="en-US" sz="1800" i="1">
                                                      <a:effectLst/>
                                                      <a:latin typeface="Cambria Math" panose="02040503050406030204" pitchFamily="18" charset="0"/>
                                                      <a:ea typeface="Calibri" panose="020F0502020204030204" pitchFamily="34" charset="0"/>
                                                      <a:cs typeface="Times New Roman" panose="020206030504050203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sz="1800" i="1">
                                                          <a:effectLst/>
                                                          <a:latin typeface="Cambria Math" panose="02040503050406030204" pitchFamily="18" charset="0"/>
                                                          <a:ea typeface="Calibri" panose="020F0502020204030204" pitchFamily="34" charset="0"/>
                                                          <a:cs typeface="Times New Roman" panose="020206030504050203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1800" i="1">
                                                          <a:effectLst/>
                                                          <a:latin typeface="Cambria Math" panose="02040503050406030204" pitchFamily="18" charset="0"/>
                                                          <a:ea typeface="Calibri" panose="020F0502020204030204" pitchFamily="34" charset="0"/>
                                                          <a:cs typeface="Times New Roman" panose="02020603050405020304" pitchFamily="18" charset="0"/>
                                                        </a:rPr>
                                                        <m:t>𝑥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1800" i="1">
                                                          <a:effectLst/>
                                                          <a:latin typeface="Cambria Math" panose="02040503050406030204" pitchFamily="18" charset="0"/>
                                                          <a:ea typeface="Calibri" panose="020F0502020204030204" pitchFamily="34" charset="0"/>
                                                          <a:cs typeface="Times New Roman" panose="02020603050405020304" pitchFamily="18" charset="0"/>
                                                        </a:rPr>
                                                        <m:t>𝑖</m:t>
                                                      </m:r>
                                                    </m:sub>
                                                  </m:sSub>
                                                  <m:r>
                                                    <a:rPr lang="en-US" sz="1800" i="1">
                                                      <a:effectLst/>
                                                      <a:latin typeface="Cambria Math" panose="02040503050406030204" pitchFamily="18" charset="0"/>
                                                      <a:ea typeface="Calibri" panose="020F0502020204030204" pitchFamily="34" charset="0"/>
                                                      <a:cs typeface="Times New Roman" panose="02020603050405020304" pitchFamily="18" charset="0"/>
                                                    </a:rPr>
                                                    <m:t>−</m:t>
                                                  </m:r>
                                                  <m:sSub>
                                                    <m:sSubPr>
                                                      <m:ctrlPr>
                                                        <a:rPr lang="en-US" sz="1800" i="1">
                                                          <a:effectLst/>
                                                          <a:latin typeface="Cambria Math" panose="02040503050406030204" pitchFamily="18" charset="0"/>
                                                          <a:ea typeface="Calibri" panose="020F0502020204030204" pitchFamily="34" charset="0"/>
                                                          <a:cs typeface="Times New Roman" panose="020206030504050203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1800" i="1">
                                                          <a:effectLst/>
                                                          <a:latin typeface="Cambria Math" panose="02040503050406030204" pitchFamily="18" charset="0"/>
                                                          <a:ea typeface="Calibri" panose="020F0502020204030204" pitchFamily="34" charset="0"/>
                                                          <a:cs typeface="Times New Roman" panose="02020603050405020304" pitchFamily="18" charset="0"/>
                                                        </a:rPr>
                                                        <m:t>𝑥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1800" i="1">
                                                          <a:effectLst/>
                                                          <a:latin typeface="Cambria Math" panose="02040503050406030204" pitchFamily="18" charset="0"/>
                                                          <a:ea typeface="Calibri" panose="020F0502020204030204" pitchFamily="34" charset="0"/>
                                                          <a:cs typeface="Times New Roman" panose="02020603050405020304" pitchFamily="18" charset="0"/>
                                                        </a:rPr>
                                                        <m:t>𝑗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d>
                                            </m:e>
                                            <m:sup>
                                              <m:r>
                                                <a:rPr lang="en-US" sz="1800" i="1">
                                                  <a:effectLst/>
                                                  <a:latin typeface="Cambria Math" panose="02040503050406030204" pitchFamily="18" charset="0"/>
                                                  <a:ea typeface="Calibri" panose="020F0502020204030204" pitchFamily="34" charset="0"/>
                                                  <a:cs typeface="Times New Roman" panose="020206030504050203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e>
                                      </m:nary>
                                    </m:e>
                                  </m:nary>
                                </m:e>
                              </m:nary>
                            </m:e>
                          </m:nary>
                        </m:e>
                      </m:nary>
                    </m:oMath>
                  </m:oMathPara>
                </a14:m>
                <a:endParaRPr lang="en-US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430FFC2-3D1D-C761-B31A-E0A6371EF7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8813" y="2291766"/>
                <a:ext cx="6006300" cy="1867499"/>
              </a:xfrm>
              <a:prstGeom prst="rect">
                <a:avLst/>
              </a:prstGeom>
              <a:blipFill>
                <a:blip r:embed="rId5"/>
                <a:stretch>
                  <a:fillRect l="-3651" t="-38562" b="-264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7BA1723-4730-BE70-9C2B-E5DEFC88E718}"/>
                  </a:ext>
                </a:extLst>
              </p:cNvPr>
              <p:cNvSpPr txBox="1"/>
              <p:nvPr/>
            </p:nvSpPr>
            <p:spPr>
              <a:xfrm>
                <a:off x="1748642" y="4049516"/>
                <a:ext cx="5657850" cy="6380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600" b="0" i="0" smtClean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Node</m:t>
                      </m:r>
                      <m:r>
                        <a:rPr lang="en-US" sz="1600" b="0" i="0" smtClean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  <m:r>
                        <a:rPr lang="en-US" sz="1600" b="0" i="0" smtClean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has</m:t>
                      </m:r>
                      <m:r>
                        <a:rPr lang="en-US" sz="1600" b="0" i="0" smtClean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degree</m:t>
                      </m:r>
                      <m:r>
                        <a:rPr lang="en-US" sz="1600" b="0" i="0" smtClean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600" b="0" i="0" smtClean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600" b="0" i="0" smtClean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  <m:r>
                        <a:rPr lang="en-US" sz="1600" b="0" i="0" smtClean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. 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So</m:t>
                      </m:r>
                      <m:r>
                        <a:rPr lang="en-US" sz="1600" b="0" i="0" smtClean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value</m:t>
                      </m:r>
                      <m:r>
                        <a:rPr lang="en-US" sz="1600" b="0" i="0" smtClean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n-US" sz="1600" b="0" i="1" smtClean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1600" b="0" i="0" smtClean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600" b="0" i="0" smtClean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  <m:sup>
                          <m:r>
                            <a:rPr lang="en-US" sz="1600" b="0" i="0" smtClean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1600" b="0" i="0" smtClean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needs</m:t>
                      </m:r>
                      <m:r>
                        <a:rPr lang="en-US" sz="1600" b="0" i="0" smtClean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to</m:t>
                      </m:r>
                      <m:r>
                        <a:rPr lang="en-US" sz="1600" b="0" i="0" smtClean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be</m:t>
                      </m:r>
                      <m:r>
                        <a:rPr lang="en-US" sz="1600" b="0" i="0" smtClean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summed</m:t>
                      </m:r>
                      <m:r>
                        <a:rPr lang="en-US" sz="1600" b="0" i="0" smtClean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up</m:t>
                      </m:r>
                      <m:r>
                        <a:rPr lang="en-US" sz="1600" b="0" i="0" smtClean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600" b="0" i="0" smtClean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600" b="0" i="0" smtClean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  <m:r>
                        <a:rPr lang="en-US" sz="1600" b="0" i="0" smtClean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times</m:t>
                      </m:r>
                      <m:r>
                        <a:rPr lang="en-US" sz="1600" b="0" i="0" smtClean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</m:oMath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𝐵𝑢𝑡</m:t>
                      </m:r>
                      <m:r>
                        <a:rPr lang="en-US" sz="1600" b="0" i="1" smtClean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smtClean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𝑒𝑎𝑐h</m:t>
                      </m:r>
                      <m:r>
                        <a:rPr lang="en-US" sz="1600" b="0" i="1" smtClean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smtClean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𝑒𝑑𝑔𝑒</m:t>
                      </m:r>
                      <m:r>
                        <a:rPr lang="en-US" sz="1600" b="0" i="1" smtClean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1600" b="0" i="1" smtClean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600" b="0" i="1" smtClean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b="0" i="1" smtClean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sz="1600" b="0" i="1" smtClean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h𝑎𝑠</m:t>
                      </m:r>
                      <m:r>
                        <a:rPr lang="en-US" sz="1600" b="0" i="1" smtClean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smtClean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𝑡𝑤𝑜</m:t>
                      </m:r>
                      <m:r>
                        <a:rPr lang="en-US" sz="1600" b="0" i="1" smtClean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smtClean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𝑒𝑛𝑑𝑝𝑜𝑖𝑛𝑡𝑠</m:t>
                      </m:r>
                      <m:r>
                        <a:rPr lang="en-US" sz="1600" b="0" i="1" smtClean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smtClean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𝑠𝑜</m:t>
                      </m:r>
                      <m:r>
                        <a:rPr lang="en-US" sz="1600" b="0" i="1" smtClean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smtClean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𝑤𝑒</m:t>
                      </m:r>
                      <m:r>
                        <a:rPr lang="en-US" sz="1600" b="0" i="1" smtClean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smtClean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𝑛𝑒𝑒𝑑</m:t>
                      </m:r>
                      <m:r>
                        <a:rPr lang="en-US" sz="1600" b="0" i="1" smtClean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n-US" sz="1600" b="0" i="1" smtClean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b="0" i="1" smtClean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1600" b="0" i="1" smtClean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1600" b="0" i="1" smtClean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1600" b="0" i="1" smtClean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b="0" i="1" smtClean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sz="1600" b="0" i="1" smtClean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1600" dirty="0">
                  <a:solidFill>
                    <a:schemeClr val="accent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7BA1723-4730-BE70-9C2B-E5DEFC88E7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8642" y="4049516"/>
                <a:ext cx="5657850" cy="638060"/>
              </a:xfrm>
              <a:prstGeom prst="rect">
                <a:avLst/>
              </a:prstGeom>
              <a:blipFill>
                <a:blip r:embed="rId6"/>
                <a:stretch>
                  <a:fillRect r="-2802" b="-38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714386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4" name="Google Shape;2224;p41"/>
          <p:cNvSpPr txBox="1">
            <a:spLocks noGrp="1"/>
          </p:cNvSpPr>
          <p:nvPr>
            <p:ph type="title"/>
          </p:nvPr>
        </p:nvSpPr>
        <p:spPr>
          <a:xfrm>
            <a:off x="1568775" y="442350"/>
            <a:ext cx="6006300" cy="5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>
                <a:latin typeface="Segoe UI Black"/>
              </a:rPr>
              <a:t>Optimize problem</a:t>
            </a:r>
            <a:endParaRPr lang="en" err="1">
              <a:latin typeface="Segoe UI Black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ADF7034-A002-AA94-4E31-561117D0E34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EA52142-B236-4FFD-904E-975F88B8D5CE}" type="slidenum">
              <a:rPr lang="en-US" smtClean="0"/>
              <a:t>41</a:t>
            </a:fld>
            <a:endParaRPr lang="en-US"/>
          </a:p>
        </p:txBody>
      </p:sp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482C3070-B2C3-DB1F-5C05-AD4238CF36E5}"/>
              </a:ext>
            </a:extLst>
          </p:cNvPr>
          <p:cNvSpPr txBox="1"/>
          <p:nvPr/>
        </p:nvSpPr>
        <p:spPr>
          <a:xfrm>
            <a:off x="412527" y="1511255"/>
            <a:ext cx="4398804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vi-VN"/>
          </a:p>
        </p:txBody>
      </p:sp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C986E303-74BA-1A99-164A-79F1EA9C0773}"/>
              </a:ext>
            </a:extLst>
          </p:cNvPr>
          <p:cNvSpPr txBox="1"/>
          <p:nvPr/>
        </p:nvSpPr>
        <p:spPr>
          <a:xfrm>
            <a:off x="1489120" y="1720536"/>
            <a:ext cx="1984016" cy="36194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vi-VN"/>
          </a:p>
        </p:txBody>
      </p:sp>
      <p:sp>
        <p:nvSpPr>
          <p:cNvPr id="8" name="Hộp Văn bản 7">
            <a:extLst>
              <a:ext uri="{FF2B5EF4-FFF2-40B4-BE49-F238E27FC236}">
                <a16:creationId xmlns:a16="http://schemas.microsoft.com/office/drawing/2014/main" id="{931586B6-0FA4-00F6-E84E-84F3A72A59F9}"/>
              </a:ext>
            </a:extLst>
          </p:cNvPr>
          <p:cNvSpPr txBox="1"/>
          <p:nvPr/>
        </p:nvSpPr>
        <p:spPr>
          <a:xfrm>
            <a:off x="1567669" y="1283863"/>
            <a:ext cx="6008662" cy="98488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/>
              <a:t>Beside </a:t>
            </a:r>
            <a:r>
              <a:rPr lang="vi-VN" sz="1600" dirty="0"/>
              <a:t>:</a:t>
            </a:r>
          </a:p>
          <a:p>
            <a:r>
              <a:rPr lang="en-US" dirty="0"/>
              <a:t>	</a:t>
            </a:r>
            <a:r>
              <a:rPr lang="vi-VN"/>
              <a:t>- x </a:t>
            </a:r>
            <a:r>
              <a:rPr lang="en-US"/>
              <a:t>is a unit vector</a:t>
            </a:r>
            <a:r>
              <a:rPr lang="vi-VN"/>
              <a:t>: </a:t>
            </a:r>
          </a:p>
          <a:p>
            <a:endParaRPr lang="vi-VN"/>
          </a:p>
          <a:p>
            <a:r>
              <a:rPr lang="en-US" dirty="0"/>
              <a:t>	</a:t>
            </a:r>
            <a:r>
              <a:rPr lang="vi-VN"/>
              <a:t>- x </a:t>
            </a:r>
            <a:r>
              <a:rPr lang="en-US"/>
              <a:t>orthogonal</a:t>
            </a:r>
            <a:r>
              <a:rPr lang="vi-VN"/>
              <a:t> </a:t>
            </a:r>
            <a:r>
              <a:rPr lang="en-US"/>
              <a:t>with first</a:t>
            </a:r>
            <a:r>
              <a:rPr lang="vi-VN"/>
              <a:t> </a:t>
            </a:r>
            <a:r>
              <a:rPr lang="en-US"/>
              <a:t>eigen</a:t>
            </a:r>
            <a:r>
              <a:rPr lang="vi-VN"/>
              <a:t>vector (1,1,…,1) : </a:t>
            </a:r>
          </a:p>
        </p:txBody>
      </p:sp>
      <p:sp>
        <p:nvSpPr>
          <p:cNvPr id="9" name="Hộp Văn bản 8">
            <a:extLst>
              <a:ext uri="{FF2B5EF4-FFF2-40B4-BE49-F238E27FC236}">
                <a16:creationId xmlns:a16="http://schemas.microsoft.com/office/drawing/2014/main" id="{0157A455-CE05-310E-0377-0146138E205A}"/>
              </a:ext>
            </a:extLst>
          </p:cNvPr>
          <p:cNvSpPr txBox="1"/>
          <p:nvPr/>
        </p:nvSpPr>
        <p:spPr>
          <a:xfrm>
            <a:off x="1066532" y="2656267"/>
            <a:ext cx="180974" cy="36194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vi-VN"/>
          </a:p>
        </p:txBody>
      </p:sp>
      <p:sp>
        <p:nvSpPr>
          <p:cNvPr id="10" name="Hộp Văn bản 9">
            <a:extLst>
              <a:ext uri="{FF2B5EF4-FFF2-40B4-BE49-F238E27FC236}">
                <a16:creationId xmlns:a16="http://schemas.microsoft.com/office/drawing/2014/main" id="{499A4DD9-C8E6-D614-35E1-8FF2E5AA8C36}"/>
              </a:ext>
            </a:extLst>
          </p:cNvPr>
          <p:cNvSpPr txBox="1"/>
          <p:nvPr/>
        </p:nvSpPr>
        <p:spPr>
          <a:xfrm>
            <a:off x="553389" y="2123001"/>
            <a:ext cx="180974" cy="36194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vi-V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Hộp Văn bản 12">
                <a:extLst>
                  <a:ext uri="{FF2B5EF4-FFF2-40B4-BE49-F238E27FC236}">
                    <a16:creationId xmlns:a16="http://schemas.microsoft.com/office/drawing/2014/main" id="{FB4E56A6-BEBD-524B-D122-E6B9B8A5BAE2}"/>
                  </a:ext>
                </a:extLst>
              </p:cNvPr>
              <p:cNvSpPr txBox="1"/>
              <p:nvPr/>
            </p:nvSpPr>
            <p:spPr>
              <a:xfrm>
                <a:off x="2713015" y="2575428"/>
                <a:ext cx="3717970" cy="338554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en-US"/>
                  <a:t>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𝐼𝑓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 0=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≤…≤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𝑡h𝑒𝑛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vi-VN" sz="1600" dirty="0"/>
              </a:p>
            </p:txBody>
          </p:sp>
        </mc:Choice>
        <mc:Fallback xmlns="">
          <p:sp>
            <p:nvSpPr>
              <p:cNvPr id="13" name="Hộp Văn bản 12">
                <a:extLst>
                  <a:ext uri="{FF2B5EF4-FFF2-40B4-BE49-F238E27FC236}">
                    <a16:creationId xmlns:a16="http://schemas.microsoft.com/office/drawing/2014/main" id="{FB4E56A6-BEBD-524B-D122-E6B9B8A5BA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3015" y="2575428"/>
                <a:ext cx="3717970" cy="338554"/>
              </a:xfrm>
              <a:prstGeom prst="rect">
                <a:avLst/>
              </a:prstGeom>
              <a:blipFill>
                <a:blip r:embed="rId3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F371E22-5A6B-B3FC-3ABE-BD23FF4A16EE}"/>
                  </a:ext>
                </a:extLst>
              </p:cNvPr>
              <p:cNvSpPr txBox="1"/>
              <p:nvPr/>
            </p:nvSpPr>
            <p:spPr>
              <a:xfrm>
                <a:off x="2962809" y="3393986"/>
                <a:ext cx="3218382" cy="7198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𝑎𝑟𝑔𝑚𝑖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d>
                                    <m:dPr>
                                      <m:ctrlP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</m:d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sub>
                                <m:sup/>
                                <m:e>
                                  <m:d>
                                    <m:dPr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nary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nary>
                        </m:den>
                      </m:f>
                    </m:oMath>
                  </m:oMathPara>
                </a14:m>
                <a:endParaRPr lang="en-US" sz="180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F371E22-5A6B-B3FC-3ABE-BD23FF4A16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2809" y="3393986"/>
                <a:ext cx="3218382" cy="71981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3657B54-295D-8679-2FE2-E36F93CAA92A}"/>
                  </a:ext>
                </a:extLst>
              </p:cNvPr>
              <p:cNvSpPr txBox="1"/>
              <p:nvPr/>
            </p:nvSpPr>
            <p:spPr>
              <a:xfrm>
                <a:off x="6252916" y="1861583"/>
                <a:ext cx="804323" cy="5228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</m:nary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3657B54-295D-8679-2FE2-E36F93CAA9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2916" y="1861583"/>
                <a:ext cx="804323" cy="522835"/>
              </a:xfrm>
              <a:prstGeom prst="rect">
                <a:avLst/>
              </a:prstGeom>
              <a:blipFill>
                <a:blip r:embed="rId5"/>
                <a:stretch>
                  <a:fillRect l="-80303" t="-144186" r="-87121" b="-2046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D22A085-7446-FB19-CE0A-BF9F6F505334}"/>
                  </a:ext>
                </a:extLst>
              </p:cNvPr>
              <p:cNvSpPr txBox="1"/>
              <p:nvPr/>
            </p:nvSpPr>
            <p:spPr>
              <a:xfrm>
                <a:off x="4151810" y="1403725"/>
                <a:ext cx="840230" cy="5228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nary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D22A085-7446-FB19-CE0A-BF9F6F5053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1810" y="1403725"/>
                <a:ext cx="840230" cy="522835"/>
              </a:xfrm>
              <a:prstGeom prst="rect">
                <a:avLst/>
              </a:prstGeom>
              <a:blipFill>
                <a:blip r:embed="rId6"/>
                <a:stretch>
                  <a:fillRect l="-76087" t="-144186" r="-84058" b="-2046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742483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46638F-FA1E-E308-F91C-A52DB311C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01951" y="2550800"/>
            <a:ext cx="3858322" cy="804600"/>
          </a:xfrm>
        </p:spPr>
        <p:txBody>
          <a:bodyPr/>
          <a:lstStyle/>
          <a:p>
            <a:r>
              <a:rPr lang="vi-VN" err="1">
                <a:latin typeface="Segoe UI Black"/>
                <a:ea typeface="Segoe UI Black"/>
              </a:rPr>
              <a:t>Clustering</a:t>
            </a:r>
            <a:r>
              <a:rPr lang="vi-VN">
                <a:latin typeface="Segoe UI Black"/>
                <a:ea typeface="Segoe UI Black"/>
              </a:rPr>
              <a:t> </a:t>
            </a:r>
            <a:r>
              <a:rPr lang="vi-VN" err="1">
                <a:latin typeface="Segoe UI Black"/>
                <a:ea typeface="Segoe UI Black"/>
              </a:rPr>
              <a:t>data</a:t>
            </a:r>
            <a:endParaRPr lang="vi-VN" err="1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A70B7FA-595B-0C80-D144-B5942E19F35F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2971800" y="1243062"/>
            <a:ext cx="2967600" cy="1069800"/>
          </a:xfrm>
        </p:spPr>
        <p:txBody>
          <a:bodyPr/>
          <a:lstStyle/>
          <a:p>
            <a:r>
              <a:rPr lang="vi-VN"/>
              <a:t>2.3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3AA232-89B0-8B62-3046-8B57ADBDD59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EA52142-B236-4FFD-904E-975F88B8D5CE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865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5" name="Google Shape;2195;p40"/>
          <p:cNvSpPr txBox="1">
            <a:spLocks noGrp="1"/>
          </p:cNvSpPr>
          <p:nvPr>
            <p:ph type="title"/>
          </p:nvPr>
        </p:nvSpPr>
        <p:spPr>
          <a:xfrm>
            <a:off x="1719072" y="338328"/>
            <a:ext cx="55779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+mn-lt"/>
              </a:rPr>
              <a:t>Summarize</a:t>
            </a:r>
            <a:endParaRPr b="1">
              <a:latin typeface="+mn-lt"/>
            </a:endParaRPr>
          </a:p>
        </p:txBody>
      </p:sp>
      <p:sp>
        <p:nvSpPr>
          <p:cNvPr id="2197" name="Google Shape;2197;p40"/>
          <p:cNvSpPr txBox="1">
            <a:spLocks noGrp="1"/>
          </p:cNvSpPr>
          <p:nvPr>
            <p:ph type="subTitle" idx="2"/>
          </p:nvPr>
        </p:nvSpPr>
        <p:spPr>
          <a:xfrm>
            <a:off x="922528" y="1246214"/>
            <a:ext cx="1764900" cy="3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Criterion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0C77943-9E82-B52F-BAF0-4BAECF1DE2A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EA52142-B236-4FFD-904E-975F88B8D5CE}" type="slidenum">
              <a:rPr lang="en-US" smtClean="0"/>
              <a:t>43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D5BB17D-D2B1-F29C-728E-FA0D8AE54D25}"/>
                  </a:ext>
                </a:extLst>
              </p:cNvPr>
              <p:cNvSpPr txBox="1"/>
              <p:nvPr/>
            </p:nvSpPr>
            <p:spPr>
              <a:xfrm>
                <a:off x="2033336" y="1122789"/>
                <a:ext cx="4572000" cy="72340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1" i="1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𝝓</m:t>
                      </m:r>
                      <m:d>
                        <m:dPr>
                          <m:ctrlPr>
                            <a:rPr lang="en-US" sz="1800" b="1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1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</m:d>
                      <m:r>
                        <a:rPr lang="en-US" sz="1800" b="1" i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= </m:t>
                      </m:r>
                      <m:f>
                        <m:fPr>
                          <m:ctrlPr>
                            <a:rPr lang="en-US" sz="1800" b="1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sz="1800" b="1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1" i="1" smtClean="0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{</m:t>
                              </m:r>
                              <m:d>
                                <m:dPr>
                                  <m:ctrlPr>
                                    <a:rPr lang="en-US" sz="1800" b="1" i="1" smtClean="0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b="1" i="1" smtClean="0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  <m:r>
                                    <a:rPr lang="en-US" sz="1800" b="1" i="1" smtClean="0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1800" b="1" i="1" smtClean="0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𝒋</m:t>
                                  </m:r>
                                </m:e>
                              </m:d>
                              <m:r>
                                <a:rPr lang="en-US" sz="1800" b="1" i="1" smtClean="0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1800" b="1" i="1" smtClean="0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𝑬</m:t>
                              </m:r>
                              <m:r>
                                <a:rPr lang="en-US" sz="1800" b="1" i="1" smtClean="0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US" sz="1800" b="1" i="1" smtClean="0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en-US" sz="1800" b="1" i="1" smtClean="0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1800" b="1" i="1" smtClean="0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  <m:r>
                                <a:rPr lang="en-US" sz="1800" b="1" i="1" smtClean="0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800" b="1" i="1" smtClean="0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  <m:r>
                                <a:rPr lang="en-US" sz="1800" b="1" i="1" smtClean="0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∉</m:t>
                              </m:r>
                              <m:r>
                                <a:rPr lang="en-US" sz="1800" b="1" i="1" smtClean="0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  <m:r>
                                <a:rPr lang="en-US" sz="1800" b="1" i="1" smtClean="0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}</m:t>
                              </m:r>
                            </m:e>
                          </m:d>
                        </m:num>
                        <m:den>
                          <m:r>
                            <a:rPr lang="en-US" sz="1800" b="1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𝒎𝒊𝒏</m:t>
                          </m:r>
                          <m:d>
                            <m:dPr>
                              <m:ctrlPr>
                                <a:rPr lang="en-US" sz="1800" b="1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1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𝒗𝒐𝒍</m:t>
                              </m:r>
                              <m:d>
                                <m:dPr>
                                  <m:ctrlPr>
                                    <a:rPr lang="en-US" sz="1800" b="1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b="1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𝑨</m:t>
                                  </m:r>
                                </m:e>
                              </m:d>
                              <m:r>
                                <a:rPr lang="en-US" sz="1800" b="1" i="0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800" b="1" i="0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sz="1800" b="1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𝒎</m:t>
                              </m:r>
                              <m:r>
                                <a:rPr lang="en-US" sz="1800" b="1" i="0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800" b="1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𝒗𝒐𝒍</m:t>
                              </m:r>
                              <m:d>
                                <m:dPr>
                                  <m:ctrlPr>
                                    <a:rPr lang="en-US" sz="1800" b="1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b="1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𝑨</m:t>
                                  </m:r>
                                </m:e>
                              </m:d>
                            </m:e>
                          </m:d>
                        </m:den>
                      </m:f>
                    </m:oMath>
                  </m:oMathPara>
                </a14:m>
                <a:endParaRPr lang="en-US" sz="1800" b="1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D5BB17D-D2B1-F29C-728E-FA0D8AE54D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3336" y="1122789"/>
                <a:ext cx="4572000" cy="72340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6" name="Group 35">
            <a:extLst>
              <a:ext uri="{FF2B5EF4-FFF2-40B4-BE49-F238E27FC236}">
                <a16:creationId xmlns:a16="http://schemas.microsoft.com/office/drawing/2014/main" id="{448AB2D2-8CFC-51A4-D4D9-1AAF0D80A80C}"/>
              </a:ext>
            </a:extLst>
          </p:cNvPr>
          <p:cNvGrpSpPr/>
          <p:nvPr/>
        </p:nvGrpSpPr>
        <p:grpSpPr>
          <a:xfrm>
            <a:off x="1144750" y="2605910"/>
            <a:ext cx="3531572" cy="1239923"/>
            <a:chOff x="1789893" y="2202393"/>
            <a:chExt cx="5328760" cy="1870910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6C9946BD-3896-713E-260E-D69FBB68E35F}"/>
                </a:ext>
              </a:extLst>
            </p:cNvPr>
            <p:cNvSpPr/>
            <p:nvPr/>
          </p:nvSpPr>
          <p:spPr>
            <a:xfrm>
              <a:off x="4936418" y="2456420"/>
              <a:ext cx="540879" cy="511173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vi-VN" b="1"/>
                <a:t>1</a:t>
              </a:r>
              <a:endParaRPr lang="en-US" b="1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A8EFA2BB-5A32-7034-CCBC-10073031C5C0}"/>
                </a:ext>
              </a:extLst>
            </p:cNvPr>
            <p:cNvSpPr/>
            <p:nvPr/>
          </p:nvSpPr>
          <p:spPr>
            <a:xfrm>
              <a:off x="3278849" y="3429000"/>
              <a:ext cx="540879" cy="511173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vi-VN" b="1"/>
                <a:t>1</a:t>
              </a:r>
              <a:endParaRPr lang="en-US" b="1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7EF28131-2A34-DC8D-8CD2-CE013E2F69C6}"/>
                </a:ext>
              </a:extLst>
            </p:cNvPr>
            <p:cNvSpPr/>
            <p:nvPr/>
          </p:nvSpPr>
          <p:spPr>
            <a:xfrm>
              <a:off x="2060332" y="3562130"/>
              <a:ext cx="540879" cy="511173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vi-VN" b="1"/>
                <a:t>1</a:t>
              </a:r>
              <a:endParaRPr lang="en-US" b="1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4A116809-B510-FFDF-6337-F6367BAEDF9D}"/>
                </a:ext>
              </a:extLst>
            </p:cNvPr>
            <p:cNvSpPr/>
            <p:nvPr/>
          </p:nvSpPr>
          <p:spPr>
            <a:xfrm>
              <a:off x="2890370" y="2457854"/>
              <a:ext cx="540879" cy="511173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vi-VN" b="1"/>
                <a:t>1</a:t>
              </a:r>
              <a:endParaRPr lang="en-US" b="1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E5B42729-73F5-027C-E370-210291A72BDA}"/>
                </a:ext>
              </a:extLst>
            </p:cNvPr>
            <p:cNvSpPr/>
            <p:nvPr/>
          </p:nvSpPr>
          <p:spPr>
            <a:xfrm>
              <a:off x="4701646" y="3562130"/>
              <a:ext cx="540879" cy="511173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vi-VN" b="1"/>
                <a:t>1</a:t>
              </a:r>
              <a:endParaRPr lang="en-US" b="1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6B4EE33A-2777-3507-CF25-C02D16E6DA1D}"/>
                </a:ext>
              </a:extLst>
            </p:cNvPr>
            <p:cNvSpPr/>
            <p:nvPr/>
          </p:nvSpPr>
          <p:spPr>
            <a:xfrm>
              <a:off x="5914361" y="2809857"/>
              <a:ext cx="540879" cy="511173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vi-VN" b="1"/>
                <a:t>1</a:t>
              </a:r>
              <a:endParaRPr lang="en-US" b="1"/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3DF22829-A36E-6369-5408-E16F4ED6315C}"/>
                </a:ext>
              </a:extLst>
            </p:cNvPr>
            <p:cNvCxnSpPr>
              <a:stCxn id="40" idx="6"/>
              <a:endCxn id="37" idx="2"/>
            </p:cNvCxnSpPr>
            <p:nvPr/>
          </p:nvCxnSpPr>
          <p:spPr>
            <a:xfrm flipV="1">
              <a:off x="3431249" y="2712007"/>
              <a:ext cx="1505169" cy="1434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1B299BA-17D5-6459-5BFF-41C4EB76710E}"/>
                </a:ext>
              </a:extLst>
            </p:cNvPr>
            <p:cNvCxnSpPr>
              <a:cxnSpLocks/>
              <a:stCxn id="40" idx="3"/>
              <a:endCxn id="39" idx="7"/>
            </p:cNvCxnSpPr>
            <p:nvPr/>
          </p:nvCxnSpPr>
          <p:spPr>
            <a:xfrm flipH="1">
              <a:off x="2522001" y="2894167"/>
              <a:ext cx="447579" cy="742823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402446F3-D69F-CA58-50BF-EFD018657A13}"/>
                </a:ext>
              </a:extLst>
            </p:cNvPr>
            <p:cNvCxnSpPr>
              <a:cxnSpLocks/>
              <a:stCxn id="40" idx="5"/>
            </p:cNvCxnSpPr>
            <p:nvPr/>
          </p:nvCxnSpPr>
          <p:spPr>
            <a:xfrm>
              <a:off x="3352039" y="2894167"/>
              <a:ext cx="269335" cy="669397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4FB707D9-E799-FC7C-04FF-BA56BC2A527B}"/>
                </a:ext>
              </a:extLst>
            </p:cNvPr>
            <p:cNvCxnSpPr>
              <a:cxnSpLocks/>
              <a:stCxn id="39" idx="6"/>
              <a:endCxn id="38" idx="2"/>
            </p:cNvCxnSpPr>
            <p:nvPr/>
          </p:nvCxnSpPr>
          <p:spPr>
            <a:xfrm flipV="1">
              <a:off x="2601211" y="3684587"/>
              <a:ext cx="677638" cy="133130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A65C7DAE-AE46-2A08-64C0-D9D1D3B1CA83}"/>
                </a:ext>
              </a:extLst>
            </p:cNvPr>
            <p:cNvCxnSpPr>
              <a:cxnSpLocks/>
              <a:stCxn id="38" idx="6"/>
              <a:endCxn id="41" idx="2"/>
            </p:cNvCxnSpPr>
            <p:nvPr/>
          </p:nvCxnSpPr>
          <p:spPr>
            <a:xfrm>
              <a:off x="3819728" y="3684587"/>
              <a:ext cx="881918" cy="133130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C89FD23E-B3A3-0DD5-0CBD-1AFA15E3EE24}"/>
                </a:ext>
              </a:extLst>
            </p:cNvPr>
            <p:cNvCxnSpPr>
              <a:cxnSpLocks/>
              <a:stCxn id="41" idx="0"/>
              <a:endCxn id="37" idx="4"/>
            </p:cNvCxnSpPr>
            <p:nvPr/>
          </p:nvCxnSpPr>
          <p:spPr>
            <a:xfrm flipV="1">
              <a:off x="4972086" y="2967593"/>
              <a:ext cx="234772" cy="594537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519B14EB-CFFE-D6C2-3F32-689299DF8D73}"/>
                </a:ext>
              </a:extLst>
            </p:cNvPr>
            <p:cNvCxnSpPr>
              <a:cxnSpLocks/>
              <a:stCxn id="41" idx="6"/>
              <a:endCxn id="42" idx="3"/>
            </p:cNvCxnSpPr>
            <p:nvPr/>
          </p:nvCxnSpPr>
          <p:spPr>
            <a:xfrm flipV="1">
              <a:off x="5242525" y="3246170"/>
              <a:ext cx="751046" cy="571547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A909555F-E4CF-2C9F-BE8F-8CB1F1B3F667}"/>
                </a:ext>
              </a:extLst>
            </p:cNvPr>
            <p:cNvCxnSpPr>
              <a:cxnSpLocks/>
              <a:stCxn id="37" idx="6"/>
              <a:endCxn id="42" idx="1"/>
            </p:cNvCxnSpPr>
            <p:nvPr/>
          </p:nvCxnSpPr>
          <p:spPr>
            <a:xfrm>
              <a:off x="5477297" y="2712007"/>
              <a:ext cx="516274" cy="172710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31C6F8DF-FFBE-A8E1-115A-0DAF0AA1D653}"/>
                </a:ext>
              </a:extLst>
            </p:cNvPr>
            <p:cNvSpPr/>
            <p:nvPr/>
          </p:nvSpPr>
          <p:spPr>
            <a:xfrm>
              <a:off x="6577774" y="2202393"/>
              <a:ext cx="540879" cy="511173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vi-VN" b="1"/>
                <a:t>1</a:t>
              </a:r>
              <a:endParaRPr lang="en-US" b="1"/>
            </a:p>
          </p:txBody>
        </p: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8535AACF-EB17-B16E-D594-CFBC2C72B67E}"/>
                </a:ext>
              </a:extLst>
            </p:cNvPr>
            <p:cNvCxnSpPr>
              <a:cxnSpLocks/>
              <a:stCxn id="42" idx="7"/>
              <a:endCxn id="51" idx="3"/>
            </p:cNvCxnSpPr>
            <p:nvPr/>
          </p:nvCxnSpPr>
          <p:spPr>
            <a:xfrm flipV="1">
              <a:off x="6376030" y="2638706"/>
              <a:ext cx="280954" cy="246011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EA888BD6-778E-93D4-FAA3-47C355042665}"/>
                </a:ext>
              </a:extLst>
            </p:cNvPr>
            <p:cNvSpPr/>
            <p:nvPr/>
          </p:nvSpPr>
          <p:spPr>
            <a:xfrm>
              <a:off x="1789893" y="2457854"/>
              <a:ext cx="540879" cy="511173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vi-VN" b="1"/>
                <a:t>1</a:t>
              </a:r>
              <a:endParaRPr lang="en-US" b="1"/>
            </a:p>
          </p:txBody>
        </p: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6C50C5B7-8182-C586-E409-C2D093AB744D}"/>
                </a:ext>
              </a:extLst>
            </p:cNvPr>
            <p:cNvCxnSpPr>
              <a:cxnSpLocks/>
              <a:stCxn id="53" idx="3"/>
              <a:endCxn id="39" idx="1"/>
            </p:cNvCxnSpPr>
            <p:nvPr/>
          </p:nvCxnSpPr>
          <p:spPr>
            <a:xfrm>
              <a:off x="1869103" y="2894167"/>
              <a:ext cx="270439" cy="742823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DA5DD5EC-47D9-C9B5-46D2-BE8F1A72FD43}"/>
                </a:ext>
              </a:extLst>
            </p:cNvPr>
            <p:cNvCxnSpPr>
              <a:cxnSpLocks/>
              <a:stCxn id="53" idx="7"/>
              <a:endCxn id="40" idx="1"/>
            </p:cNvCxnSpPr>
            <p:nvPr/>
          </p:nvCxnSpPr>
          <p:spPr>
            <a:xfrm>
              <a:off x="2251562" y="2532714"/>
              <a:ext cx="718018" cy="0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DB222514-96E6-0FD9-C121-BCB6A35B7F68}"/>
              </a:ext>
            </a:extLst>
          </p:cNvPr>
          <p:cNvCxnSpPr>
            <a:cxnSpLocks/>
          </p:cNvCxnSpPr>
          <p:nvPr/>
        </p:nvCxnSpPr>
        <p:spPr>
          <a:xfrm>
            <a:off x="4089592" y="2677886"/>
            <a:ext cx="467921" cy="634978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1F1C4715-B4D1-AE01-CE00-E0E4E4BEAE4C}"/>
              </a:ext>
            </a:extLst>
          </p:cNvPr>
          <p:cNvCxnSpPr>
            <a:cxnSpLocks/>
          </p:cNvCxnSpPr>
          <p:nvPr/>
        </p:nvCxnSpPr>
        <p:spPr>
          <a:xfrm flipH="1">
            <a:off x="2827433" y="2605910"/>
            <a:ext cx="5692" cy="1437240"/>
          </a:xfrm>
          <a:prstGeom prst="line">
            <a:avLst/>
          </a:prstGeom>
          <a:ln w="38100" cap="flat" cmpd="sng" algn="ctr">
            <a:solidFill>
              <a:srgbClr val="77C6FC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8C64AA73-C5E8-4EA9-4EB1-C046344101F3}"/>
                  </a:ext>
                </a:extLst>
              </p:cNvPr>
              <p:cNvSpPr txBox="1"/>
              <p:nvPr/>
            </p:nvSpPr>
            <p:spPr>
              <a:xfrm>
                <a:off x="4089592" y="3309429"/>
                <a:ext cx="2004900" cy="7072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𝝓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den>
                      </m:f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vi-VN" sz="1600" b="1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8C64AA73-C5E8-4EA9-4EB1-C046344101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9592" y="3309429"/>
                <a:ext cx="2004900" cy="70724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F61EEC1B-4EAE-B317-BC56-016E868099DF}"/>
                  </a:ext>
                </a:extLst>
              </p:cNvPr>
              <p:cNvSpPr txBox="1"/>
              <p:nvPr/>
            </p:nvSpPr>
            <p:spPr>
              <a:xfrm>
                <a:off x="1800704" y="1888900"/>
                <a:ext cx="2004900" cy="7284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𝝓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num>
                        <m:den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𝟔</m:t>
                          </m:r>
                        </m:den>
                      </m:f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den>
                      </m:f>
                    </m:oMath>
                  </m:oMathPara>
                </a14:m>
                <a:endParaRPr lang="vi-VN" sz="1600" b="1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F61EEC1B-4EAE-B317-BC56-016E868099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0704" y="1888900"/>
                <a:ext cx="2004900" cy="72846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1" name="Google Shape;2249;p42">
            <a:extLst>
              <a:ext uri="{FF2B5EF4-FFF2-40B4-BE49-F238E27FC236}">
                <a16:creationId xmlns:a16="http://schemas.microsoft.com/office/drawing/2014/main" id="{1A3CD847-F60C-4EA7-6A6E-8797B4AACDA6}"/>
              </a:ext>
            </a:extLst>
          </p:cNvPr>
          <p:cNvGrpSpPr/>
          <p:nvPr/>
        </p:nvGrpSpPr>
        <p:grpSpPr>
          <a:xfrm>
            <a:off x="5338398" y="2188811"/>
            <a:ext cx="202574" cy="202526"/>
            <a:chOff x="2081650" y="4993750"/>
            <a:chExt cx="483125" cy="483125"/>
          </a:xfrm>
        </p:grpSpPr>
        <p:sp>
          <p:nvSpPr>
            <p:cNvPr id="62" name="Google Shape;2250;p42">
              <a:extLst>
                <a:ext uri="{FF2B5EF4-FFF2-40B4-BE49-F238E27FC236}">
                  <a16:creationId xmlns:a16="http://schemas.microsoft.com/office/drawing/2014/main" id="{FF4C0F55-3777-558D-2C95-4F7D17B06E6D}"/>
                </a:ext>
              </a:extLst>
            </p:cNvPr>
            <p:cNvSpPr/>
            <p:nvPr/>
          </p:nvSpPr>
          <p:spPr>
            <a:xfrm>
              <a:off x="2081650" y="4993750"/>
              <a:ext cx="483125" cy="483125"/>
            </a:xfrm>
            <a:custGeom>
              <a:avLst/>
              <a:gdLst/>
              <a:ahLst/>
              <a:cxnLst/>
              <a:rect l="l" t="t" r="r" b="b"/>
              <a:pathLst>
                <a:path w="19325" h="19325" extrusionOk="0">
                  <a:moveTo>
                    <a:pt x="9663" y="1133"/>
                  </a:moveTo>
                  <a:cubicBezTo>
                    <a:pt x="11824" y="1133"/>
                    <a:pt x="13983" y="1975"/>
                    <a:pt x="15668" y="3657"/>
                  </a:cubicBezTo>
                  <a:cubicBezTo>
                    <a:pt x="19035" y="7027"/>
                    <a:pt x="19035" y="12302"/>
                    <a:pt x="15668" y="15668"/>
                  </a:cubicBezTo>
                  <a:cubicBezTo>
                    <a:pt x="13983" y="17350"/>
                    <a:pt x="11824" y="18193"/>
                    <a:pt x="9663" y="18193"/>
                  </a:cubicBezTo>
                  <a:cubicBezTo>
                    <a:pt x="7501" y="18193"/>
                    <a:pt x="5342" y="17350"/>
                    <a:pt x="3657" y="15668"/>
                  </a:cubicBezTo>
                  <a:cubicBezTo>
                    <a:pt x="290" y="12302"/>
                    <a:pt x="290" y="7024"/>
                    <a:pt x="3657" y="3657"/>
                  </a:cubicBezTo>
                  <a:cubicBezTo>
                    <a:pt x="5342" y="1975"/>
                    <a:pt x="7501" y="1133"/>
                    <a:pt x="9663" y="1133"/>
                  </a:cubicBezTo>
                  <a:close/>
                  <a:moveTo>
                    <a:pt x="9663" y="1"/>
                  </a:moveTo>
                  <a:cubicBezTo>
                    <a:pt x="7117" y="1"/>
                    <a:pt x="4699" y="1015"/>
                    <a:pt x="2857" y="2857"/>
                  </a:cubicBezTo>
                  <a:cubicBezTo>
                    <a:pt x="1015" y="4699"/>
                    <a:pt x="0" y="7117"/>
                    <a:pt x="0" y="9663"/>
                  </a:cubicBezTo>
                  <a:cubicBezTo>
                    <a:pt x="0" y="12208"/>
                    <a:pt x="1015" y="14627"/>
                    <a:pt x="2857" y="16469"/>
                  </a:cubicBezTo>
                  <a:cubicBezTo>
                    <a:pt x="4699" y="18310"/>
                    <a:pt x="7117" y="19325"/>
                    <a:pt x="9663" y="19325"/>
                  </a:cubicBezTo>
                  <a:cubicBezTo>
                    <a:pt x="12208" y="19325"/>
                    <a:pt x="14626" y="18310"/>
                    <a:pt x="16468" y="16469"/>
                  </a:cubicBezTo>
                  <a:cubicBezTo>
                    <a:pt x="18310" y="14627"/>
                    <a:pt x="19325" y="12208"/>
                    <a:pt x="19325" y="9663"/>
                  </a:cubicBezTo>
                  <a:cubicBezTo>
                    <a:pt x="19325" y="7117"/>
                    <a:pt x="18310" y="4699"/>
                    <a:pt x="16468" y="2857"/>
                  </a:cubicBezTo>
                  <a:cubicBezTo>
                    <a:pt x="14626" y="1015"/>
                    <a:pt x="12208" y="1"/>
                    <a:pt x="96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3" name="Google Shape;2251;p42">
              <a:extLst>
                <a:ext uri="{FF2B5EF4-FFF2-40B4-BE49-F238E27FC236}">
                  <a16:creationId xmlns:a16="http://schemas.microsoft.com/office/drawing/2014/main" id="{B735EDF0-F264-D68A-F7CA-883517BEE918}"/>
                </a:ext>
              </a:extLst>
            </p:cNvPr>
            <p:cNvSpPr/>
            <p:nvPr/>
          </p:nvSpPr>
          <p:spPr>
            <a:xfrm>
              <a:off x="2209375" y="5125625"/>
              <a:ext cx="227600" cy="219350"/>
            </a:xfrm>
            <a:custGeom>
              <a:avLst/>
              <a:gdLst/>
              <a:ahLst/>
              <a:cxnLst/>
              <a:rect l="l" t="t" r="r" b="b"/>
              <a:pathLst>
                <a:path w="9104" h="8774" extrusionOk="0">
                  <a:moveTo>
                    <a:pt x="7232" y="1143"/>
                  </a:moveTo>
                  <a:cubicBezTo>
                    <a:pt x="7377" y="1143"/>
                    <a:pt x="7522" y="1198"/>
                    <a:pt x="7633" y="1308"/>
                  </a:cubicBezTo>
                  <a:cubicBezTo>
                    <a:pt x="7851" y="1528"/>
                    <a:pt x="7854" y="1882"/>
                    <a:pt x="7639" y="2102"/>
                  </a:cubicBezTo>
                  <a:lnTo>
                    <a:pt x="5755" y="3986"/>
                  </a:lnTo>
                  <a:cubicBezTo>
                    <a:pt x="5532" y="4210"/>
                    <a:pt x="5532" y="4566"/>
                    <a:pt x="5755" y="4789"/>
                  </a:cubicBezTo>
                  <a:lnTo>
                    <a:pt x="7639" y="6673"/>
                  </a:lnTo>
                  <a:cubicBezTo>
                    <a:pt x="7854" y="6894"/>
                    <a:pt x="7851" y="7247"/>
                    <a:pt x="7633" y="7468"/>
                  </a:cubicBezTo>
                  <a:cubicBezTo>
                    <a:pt x="7522" y="7577"/>
                    <a:pt x="7377" y="7633"/>
                    <a:pt x="7232" y="7633"/>
                  </a:cubicBezTo>
                  <a:cubicBezTo>
                    <a:pt x="7090" y="7633"/>
                    <a:pt x="6948" y="7580"/>
                    <a:pt x="6839" y="7474"/>
                  </a:cubicBezTo>
                  <a:lnTo>
                    <a:pt x="6830" y="7468"/>
                  </a:lnTo>
                  <a:lnTo>
                    <a:pt x="4946" y="5650"/>
                  </a:lnTo>
                  <a:cubicBezTo>
                    <a:pt x="4836" y="5544"/>
                    <a:pt x="4695" y="5491"/>
                    <a:pt x="4554" y="5491"/>
                  </a:cubicBezTo>
                  <a:cubicBezTo>
                    <a:pt x="4412" y="5491"/>
                    <a:pt x="4271" y="5544"/>
                    <a:pt x="4161" y="5650"/>
                  </a:cubicBezTo>
                  <a:lnTo>
                    <a:pt x="2277" y="7468"/>
                  </a:lnTo>
                  <a:lnTo>
                    <a:pt x="2268" y="7474"/>
                  </a:lnTo>
                  <a:cubicBezTo>
                    <a:pt x="2159" y="7580"/>
                    <a:pt x="2017" y="7633"/>
                    <a:pt x="1875" y="7633"/>
                  </a:cubicBezTo>
                  <a:cubicBezTo>
                    <a:pt x="1730" y="7633"/>
                    <a:pt x="1585" y="7577"/>
                    <a:pt x="1474" y="7468"/>
                  </a:cubicBezTo>
                  <a:cubicBezTo>
                    <a:pt x="1256" y="7247"/>
                    <a:pt x="1253" y="6894"/>
                    <a:pt x="1468" y="6673"/>
                  </a:cubicBezTo>
                  <a:lnTo>
                    <a:pt x="3352" y="4789"/>
                  </a:lnTo>
                  <a:cubicBezTo>
                    <a:pt x="3575" y="4566"/>
                    <a:pt x="3575" y="4210"/>
                    <a:pt x="3352" y="3986"/>
                  </a:cubicBezTo>
                  <a:lnTo>
                    <a:pt x="1468" y="2102"/>
                  </a:lnTo>
                  <a:cubicBezTo>
                    <a:pt x="1253" y="1882"/>
                    <a:pt x="1256" y="1528"/>
                    <a:pt x="1474" y="1308"/>
                  </a:cubicBezTo>
                  <a:cubicBezTo>
                    <a:pt x="1585" y="1198"/>
                    <a:pt x="1730" y="1143"/>
                    <a:pt x="1875" y="1143"/>
                  </a:cubicBezTo>
                  <a:cubicBezTo>
                    <a:pt x="2017" y="1143"/>
                    <a:pt x="2159" y="1196"/>
                    <a:pt x="2268" y="1302"/>
                  </a:cubicBezTo>
                  <a:lnTo>
                    <a:pt x="2277" y="1308"/>
                  </a:lnTo>
                  <a:lnTo>
                    <a:pt x="4161" y="3126"/>
                  </a:lnTo>
                  <a:cubicBezTo>
                    <a:pt x="4271" y="3231"/>
                    <a:pt x="4412" y="3284"/>
                    <a:pt x="4554" y="3284"/>
                  </a:cubicBezTo>
                  <a:cubicBezTo>
                    <a:pt x="4695" y="3284"/>
                    <a:pt x="4836" y="3231"/>
                    <a:pt x="4946" y="3126"/>
                  </a:cubicBezTo>
                  <a:lnTo>
                    <a:pt x="6830" y="1308"/>
                  </a:lnTo>
                  <a:lnTo>
                    <a:pt x="6839" y="1302"/>
                  </a:lnTo>
                  <a:cubicBezTo>
                    <a:pt x="6948" y="1196"/>
                    <a:pt x="7090" y="1143"/>
                    <a:pt x="7232" y="1143"/>
                  </a:cubicBezTo>
                  <a:close/>
                  <a:moveTo>
                    <a:pt x="1865" y="0"/>
                  </a:moveTo>
                  <a:cubicBezTo>
                    <a:pt x="1430" y="0"/>
                    <a:pt x="995" y="166"/>
                    <a:pt x="664" y="499"/>
                  </a:cubicBezTo>
                  <a:cubicBezTo>
                    <a:pt x="0" y="1163"/>
                    <a:pt x="3" y="2241"/>
                    <a:pt x="667" y="2902"/>
                  </a:cubicBezTo>
                  <a:lnTo>
                    <a:pt x="2153" y="4388"/>
                  </a:lnTo>
                  <a:lnTo>
                    <a:pt x="667" y="5873"/>
                  </a:lnTo>
                  <a:cubicBezTo>
                    <a:pt x="0" y="6535"/>
                    <a:pt x="0" y="7610"/>
                    <a:pt x="661" y="8274"/>
                  </a:cubicBezTo>
                  <a:cubicBezTo>
                    <a:pt x="995" y="8607"/>
                    <a:pt x="1431" y="8774"/>
                    <a:pt x="1868" y="8774"/>
                  </a:cubicBezTo>
                  <a:cubicBezTo>
                    <a:pt x="2301" y="8774"/>
                    <a:pt x="2734" y="8609"/>
                    <a:pt x="3065" y="8280"/>
                  </a:cubicBezTo>
                  <a:lnTo>
                    <a:pt x="4554" y="6846"/>
                  </a:lnTo>
                  <a:lnTo>
                    <a:pt x="6042" y="8280"/>
                  </a:lnTo>
                  <a:cubicBezTo>
                    <a:pt x="6373" y="8609"/>
                    <a:pt x="6806" y="8774"/>
                    <a:pt x="7239" y="8774"/>
                  </a:cubicBezTo>
                  <a:cubicBezTo>
                    <a:pt x="7675" y="8774"/>
                    <a:pt x="8111" y="8607"/>
                    <a:pt x="8443" y="8274"/>
                  </a:cubicBezTo>
                  <a:cubicBezTo>
                    <a:pt x="9104" y="7610"/>
                    <a:pt x="9104" y="6535"/>
                    <a:pt x="8440" y="5873"/>
                  </a:cubicBezTo>
                  <a:lnTo>
                    <a:pt x="6957" y="4388"/>
                  </a:lnTo>
                  <a:lnTo>
                    <a:pt x="8440" y="2902"/>
                  </a:lnTo>
                  <a:cubicBezTo>
                    <a:pt x="8760" y="2585"/>
                    <a:pt x="8938" y="2153"/>
                    <a:pt x="8938" y="1703"/>
                  </a:cubicBezTo>
                  <a:cubicBezTo>
                    <a:pt x="8938" y="1018"/>
                    <a:pt x="8524" y="399"/>
                    <a:pt x="7893" y="133"/>
                  </a:cubicBezTo>
                  <a:cubicBezTo>
                    <a:pt x="7682" y="46"/>
                    <a:pt x="7460" y="3"/>
                    <a:pt x="7239" y="3"/>
                  </a:cubicBezTo>
                  <a:cubicBezTo>
                    <a:pt x="6799" y="3"/>
                    <a:pt x="6366" y="174"/>
                    <a:pt x="6042" y="496"/>
                  </a:cubicBezTo>
                  <a:lnTo>
                    <a:pt x="4554" y="1930"/>
                  </a:lnTo>
                  <a:lnTo>
                    <a:pt x="3065" y="496"/>
                  </a:lnTo>
                  <a:cubicBezTo>
                    <a:pt x="2733" y="165"/>
                    <a:pt x="2299" y="0"/>
                    <a:pt x="18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2177" name="TextBox 2176">
            <a:extLst>
              <a:ext uri="{FF2B5EF4-FFF2-40B4-BE49-F238E27FC236}">
                <a16:creationId xmlns:a16="http://schemas.microsoft.com/office/drawing/2014/main" id="{0C754754-4481-47E8-62D6-EAF3C5281DF0}"/>
              </a:ext>
            </a:extLst>
          </p:cNvPr>
          <p:cNvSpPr txBox="1"/>
          <p:nvPr/>
        </p:nvSpPr>
        <p:spPr>
          <a:xfrm>
            <a:off x="5487386" y="2136180"/>
            <a:ext cx="28007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Cambria Math" panose="02040503050406030204" pitchFamily="18" charset="0"/>
                <a:ea typeface="Cambria Math" panose="02040503050406030204" pitchFamily="18" charset="0"/>
              </a:rPr>
              <a:t>How to find optimal cut ? : NP hard</a:t>
            </a:r>
          </a:p>
        </p:txBody>
      </p:sp>
    </p:spTree>
    <p:extLst>
      <p:ext uri="{BB962C8B-B14F-4D97-AF65-F5344CB8AC3E}">
        <p14:creationId xmlns:p14="http://schemas.microsoft.com/office/powerpoint/2010/main" val="42285536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77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39EBEAF-0074-E96C-6C0A-ECAFFBFD0AB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EA52142-B236-4FFD-904E-975F88B8D5CE}" type="slidenum">
              <a:rPr lang="en-US" smtClean="0"/>
              <a:pPr/>
              <a:t>44</a:t>
            </a:fld>
            <a:endParaRPr lang="en-US"/>
          </a:p>
        </p:txBody>
      </p:sp>
      <p:sp>
        <p:nvSpPr>
          <p:cNvPr id="15" name="Hộp Văn bản 3">
            <a:extLst>
              <a:ext uri="{FF2B5EF4-FFF2-40B4-BE49-F238E27FC236}">
                <a16:creationId xmlns:a16="http://schemas.microsoft.com/office/drawing/2014/main" id="{2E1C48C7-93FC-34A2-5D2E-30EADCA16637}"/>
              </a:ext>
            </a:extLst>
          </p:cNvPr>
          <p:cNvSpPr txBox="1"/>
          <p:nvPr/>
        </p:nvSpPr>
        <p:spPr>
          <a:xfrm>
            <a:off x="777169" y="1072278"/>
            <a:ext cx="457199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vi-VN"/>
              <a:t>- Transform graph (with weight) into Laplace matrix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6D74CD5-F4EE-4157-48C8-7144E078E4FA}"/>
              </a:ext>
            </a:extLst>
          </p:cNvPr>
          <p:cNvSpPr txBox="1"/>
          <p:nvPr/>
        </p:nvSpPr>
        <p:spPr>
          <a:xfrm>
            <a:off x="777170" y="1380055"/>
            <a:ext cx="487614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/>
              <a:t>- Compute Eigenvalues and eigenvector of Laplace matrix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32C279A-7E4D-8FA2-5A9F-2FF78012FA6C}"/>
              </a:ext>
            </a:extLst>
          </p:cNvPr>
          <p:cNvSpPr/>
          <p:nvPr/>
        </p:nvSpPr>
        <p:spPr>
          <a:xfrm>
            <a:off x="777168" y="3602421"/>
            <a:ext cx="161025" cy="1610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5</a:t>
            </a:r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1191374-E50E-B801-CA6D-631BDDC00CA0}"/>
              </a:ext>
            </a:extLst>
          </p:cNvPr>
          <p:cNvSpPr/>
          <p:nvPr/>
        </p:nvSpPr>
        <p:spPr>
          <a:xfrm>
            <a:off x="929568" y="3101830"/>
            <a:ext cx="161025" cy="1610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4</a:t>
            </a:r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FD5A63B-AFBE-7E8D-8511-1ADA08FDFD6C}"/>
              </a:ext>
            </a:extLst>
          </p:cNvPr>
          <p:cNvSpPr/>
          <p:nvPr/>
        </p:nvSpPr>
        <p:spPr>
          <a:xfrm>
            <a:off x="1256141" y="3590819"/>
            <a:ext cx="161025" cy="1610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6</a:t>
            </a:r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97CE10D-185A-52CA-C972-9713262C4700}"/>
              </a:ext>
            </a:extLst>
          </p:cNvPr>
          <p:cNvSpPr/>
          <p:nvPr/>
        </p:nvSpPr>
        <p:spPr>
          <a:xfrm>
            <a:off x="2126960" y="2432897"/>
            <a:ext cx="161025" cy="1610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2</a:t>
            </a:r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2A5ACF5-9187-8CA0-08F6-34929450EA40}"/>
              </a:ext>
            </a:extLst>
          </p:cNvPr>
          <p:cNvSpPr/>
          <p:nvPr/>
        </p:nvSpPr>
        <p:spPr>
          <a:xfrm>
            <a:off x="1569566" y="2513410"/>
            <a:ext cx="161025" cy="1610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1</a:t>
            </a:r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C660D45-F4AA-C883-9013-572F2ECEA786}"/>
              </a:ext>
            </a:extLst>
          </p:cNvPr>
          <p:cNvSpPr/>
          <p:nvPr/>
        </p:nvSpPr>
        <p:spPr>
          <a:xfrm>
            <a:off x="1896139" y="3002399"/>
            <a:ext cx="161025" cy="1610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3</a:t>
            </a:r>
            <a:endParaRPr lang="en-US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A2083BC-6843-D70D-A111-7C3562347F65}"/>
              </a:ext>
            </a:extLst>
          </p:cNvPr>
          <p:cNvCxnSpPr>
            <a:cxnSpLocks/>
            <a:stCxn id="13" idx="4"/>
            <a:endCxn id="20" idx="0"/>
          </p:cNvCxnSpPr>
          <p:nvPr/>
        </p:nvCxnSpPr>
        <p:spPr>
          <a:xfrm flipH="1">
            <a:off x="1976652" y="2593922"/>
            <a:ext cx="230821" cy="40847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4" name="Straight Connector 1023">
            <a:extLst>
              <a:ext uri="{FF2B5EF4-FFF2-40B4-BE49-F238E27FC236}">
                <a16:creationId xmlns:a16="http://schemas.microsoft.com/office/drawing/2014/main" id="{907896C5-E003-6AB9-D385-55680E279BCD}"/>
              </a:ext>
            </a:extLst>
          </p:cNvPr>
          <p:cNvCxnSpPr>
            <a:cxnSpLocks/>
            <a:stCxn id="20" idx="3"/>
            <a:endCxn id="8" idx="7"/>
          </p:cNvCxnSpPr>
          <p:nvPr/>
        </p:nvCxnSpPr>
        <p:spPr>
          <a:xfrm flipH="1">
            <a:off x="1393584" y="3139842"/>
            <a:ext cx="526137" cy="47455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8" name="Straight Connector 1027">
            <a:extLst>
              <a:ext uri="{FF2B5EF4-FFF2-40B4-BE49-F238E27FC236}">
                <a16:creationId xmlns:a16="http://schemas.microsoft.com/office/drawing/2014/main" id="{66AC1A74-E7B7-826F-5E0B-2E5FC8DAEC7F}"/>
              </a:ext>
            </a:extLst>
          </p:cNvPr>
          <p:cNvCxnSpPr>
            <a:cxnSpLocks/>
            <a:stCxn id="7" idx="5"/>
            <a:endCxn id="8" idx="1"/>
          </p:cNvCxnSpPr>
          <p:nvPr/>
        </p:nvCxnSpPr>
        <p:spPr>
          <a:xfrm>
            <a:off x="1067011" y="3239273"/>
            <a:ext cx="212712" cy="37512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1" name="Straight Connector 1030">
            <a:extLst>
              <a:ext uri="{FF2B5EF4-FFF2-40B4-BE49-F238E27FC236}">
                <a16:creationId xmlns:a16="http://schemas.microsoft.com/office/drawing/2014/main" id="{125C5D5D-8FC4-2807-00B8-E1FF69AB76DD}"/>
              </a:ext>
            </a:extLst>
          </p:cNvPr>
          <p:cNvCxnSpPr>
            <a:cxnSpLocks/>
            <a:stCxn id="7" idx="3"/>
            <a:endCxn id="6" idx="0"/>
          </p:cNvCxnSpPr>
          <p:nvPr/>
        </p:nvCxnSpPr>
        <p:spPr>
          <a:xfrm flipH="1">
            <a:off x="857681" y="3239273"/>
            <a:ext cx="95469" cy="36314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4" name="Straight Connector 1033">
            <a:extLst>
              <a:ext uri="{FF2B5EF4-FFF2-40B4-BE49-F238E27FC236}">
                <a16:creationId xmlns:a16="http://schemas.microsoft.com/office/drawing/2014/main" id="{A8E79851-AE35-2D9F-A541-09A2766B8199}"/>
              </a:ext>
            </a:extLst>
          </p:cNvPr>
          <p:cNvCxnSpPr>
            <a:cxnSpLocks/>
            <a:stCxn id="6" idx="6"/>
            <a:endCxn id="8" idx="2"/>
          </p:cNvCxnSpPr>
          <p:nvPr/>
        </p:nvCxnSpPr>
        <p:spPr>
          <a:xfrm flipV="1">
            <a:off x="938193" y="3671332"/>
            <a:ext cx="317948" cy="11602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7" name="Straight Connector 1036">
            <a:extLst>
              <a:ext uri="{FF2B5EF4-FFF2-40B4-BE49-F238E27FC236}">
                <a16:creationId xmlns:a16="http://schemas.microsoft.com/office/drawing/2014/main" id="{9E8C880A-9D1C-7277-8ABF-03F49CBE3129}"/>
              </a:ext>
            </a:extLst>
          </p:cNvPr>
          <p:cNvCxnSpPr>
            <a:cxnSpLocks/>
            <a:stCxn id="16" idx="5"/>
            <a:endCxn id="20" idx="1"/>
          </p:cNvCxnSpPr>
          <p:nvPr/>
        </p:nvCxnSpPr>
        <p:spPr>
          <a:xfrm>
            <a:off x="1707009" y="2650853"/>
            <a:ext cx="212712" cy="37512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0" name="Straight Connector 1039">
            <a:extLst>
              <a:ext uri="{FF2B5EF4-FFF2-40B4-BE49-F238E27FC236}">
                <a16:creationId xmlns:a16="http://schemas.microsoft.com/office/drawing/2014/main" id="{FB889D91-3199-0BEB-6036-57D99024EFF2}"/>
              </a:ext>
            </a:extLst>
          </p:cNvPr>
          <p:cNvCxnSpPr>
            <a:cxnSpLocks/>
            <a:stCxn id="13" idx="2"/>
            <a:endCxn id="16" idx="6"/>
          </p:cNvCxnSpPr>
          <p:nvPr/>
        </p:nvCxnSpPr>
        <p:spPr>
          <a:xfrm flipH="1">
            <a:off x="1730591" y="2513410"/>
            <a:ext cx="396369" cy="8051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3" name="Straight Connector 1042">
            <a:extLst>
              <a:ext uri="{FF2B5EF4-FFF2-40B4-BE49-F238E27FC236}">
                <a16:creationId xmlns:a16="http://schemas.microsoft.com/office/drawing/2014/main" id="{2688D8E6-28B9-C609-6F1B-2524FF46CA02}"/>
              </a:ext>
            </a:extLst>
          </p:cNvPr>
          <p:cNvCxnSpPr>
            <a:cxnSpLocks/>
            <a:stCxn id="16" idx="3"/>
            <a:endCxn id="7" idx="7"/>
          </p:cNvCxnSpPr>
          <p:nvPr/>
        </p:nvCxnSpPr>
        <p:spPr>
          <a:xfrm flipH="1">
            <a:off x="1067011" y="2650853"/>
            <a:ext cx="526137" cy="47455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7" name="TextBox 1046">
            <a:extLst>
              <a:ext uri="{FF2B5EF4-FFF2-40B4-BE49-F238E27FC236}">
                <a16:creationId xmlns:a16="http://schemas.microsoft.com/office/drawing/2014/main" id="{00829DF8-10B7-8050-C2F5-D0C68C4E5F84}"/>
              </a:ext>
            </a:extLst>
          </p:cNvPr>
          <p:cNvSpPr txBox="1"/>
          <p:nvPr/>
        </p:nvSpPr>
        <p:spPr>
          <a:xfrm>
            <a:off x="488368" y="3319786"/>
            <a:ext cx="51967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/>
              <a:t>0.6</a:t>
            </a:r>
          </a:p>
        </p:txBody>
      </p:sp>
      <p:sp>
        <p:nvSpPr>
          <p:cNvPr id="1048" name="TextBox 1047">
            <a:extLst>
              <a:ext uri="{FF2B5EF4-FFF2-40B4-BE49-F238E27FC236}">
                <a16:creationId xmlns:a16="http://schemas.microsoft.com/office/drawing/2014/main" id="{D190477D-BBC1-B05C-4B60-657BFCB2855C}"/>
              </a:ext>
            </a:extLst>
          </p:cNvPr>
          <p:cNvSpPr txBox="1"/>
          <p:nvPr/>
        </p:nvSpPr>
        <p:spPr>
          <a:xfrm>
            <a:off x="1750065" y="2238108"/>
            <a:ext cx="51967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/>
              <a:t>0.8</a:t>
            </a:r>
          </a:p>
        </p:txBody>
      </p:sp>
      <p:sp>
        <p:nvSpPr>
          <p:cNvPr id="1049" name="TextBox 1048">
            <a:extLst>
              <a:ext uri="{FF2B5EF4-FFF2-40B4-BE49-F238E27FC236}">
                <a16:creationId xmlns:a16="http://schemas.microsoft.com/office/drawing/2014/main" id="{4A03656B-9547-E93F-9B65-3C64F4865966}"/>
              </a:ext>
            </a:extLst>
          </p:cNvPr>
          <p:cNvSpPr txBox="1"/>
          <p:nvPr/>
        </p:nvSpPr>
        <p:spPr>
          <a:xfrm>
            <a:off x="2100317" y="2713580"/>
            <a:ext cx="51967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/>
              <a:t>0.9</a:t>
            </a:r>
          </a:p>
        </p:txBody>
      </p:sp>
      <p:sp>
        <p:nvSpPr>
          <p:cNvPr id="1050" name="TextBox 1049">
            <a:extLst>
              <a:ext uri="{FF2B5EF4-FFF2-40B4-BE49-F238E27FC236}">
                <a16:creationId xmlns:a16="http://schemas.microsoft.com/office/drawing/2014/main" id="{6D17AF8D-B98A-F1E6-29B6-418B0843C742}"/>
              </a:ext>
            </a:extLst>
          </p:cNvPr>
          <p:cNvSpPr txBox="1"/>
          <p:nvPr/>
        </p:nvSpPr>
        <p:spPr>
          <a:xfrm>
            <a:off x="1570390" y="3426837"/>
            <a:ext cx="51967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/>
              <a:t>0.2</a:t>
            </a:r>
          </a:p>
        </p:txBody>
      </p:sp>
      <p:sp>
        <p:nvSpPr>
          <p:cNvPr id="1051" name="TextBox 1050">
            <a:extLst>
              <a:ext uri="{FF2B5EF4-FFF2-40B4-BE49-F238E27FC236}">
                <a16:creationId xmlns:a16="http://schemas.microsoft.com/office/drawing/2014/main" id="{A715C07A-DA70-2793-48B6-983AF5F9867D}"/>
              </a:ext>
            </a:extLst>
          </p:cNvPr>
          <p:cNvSpPr txBox="1"/>
          <p:nvPr/>
        </p:nvSpPr>
        <p:spPr>
          <a:xfrm>
            <a:off x="1127769" y="3235605"/>
            <a:ext cx="51967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/>
              <a:t>0.7</a:t>
            </a:r>
          </a:p>
        </p:txBody>
      </p:sp>
      <p:sp>
        <p:nvSpPr>
          <p:cNvPr id="1052" name="TextBox 1051">
            <a:extLst>
              <a:ext uri="{FF2B5EF4-FFF2-40B4-BE49-F238E27FC236}">
                <a16:creationId xmlns:a16="http://schemas.microsoft.com/office/drawing/2014/main" id="{B35FEC7D-32E1-3BD1-7996-3174B036952D}"/>
              </a:ext>
            </a:extLst>
          </p:cNvPr>
          <p:cNvSpPr txBox="1"/>
          <p:nvPr/>
        </p:nvSpPr>
        <p:spPr>
          <a:xfrm>
            <a:off x="1483451" y="2797230"/>
            <a:ext cx="51967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/>
              <a:t>0.6</a:t>
            </a:r>
          </a:p>
        </p:txBody>
      </p:sp>
      <p:sp>
        <p:nvSpPr>
          <p:cNvPr id="1053" name="TextBox 1052">
            <a:extLst>
              <a:ext uri="{FF2B5EF4-FFF2-40B4-BE49-F238E27FC236}">
                <a16:creationId xmlns:a16="http://schemas.microsoft.com/office/drawing/2014/main" id="{BC835779-268F-F3A6-C9C8-06007B5AF28B}"/>
              </a:ext>
            </a:extLst>
          </p:cNvPr>
          <p:cNvSpPr txBox="1"/>
          <p:nvPr/>
        </p:nvSpPr>
        <p:spPr>
          <a:xfrm>
            <a:off x="1143735" y="2734343"/>
            <a:ext cx="51967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/>
              <a:t>0.1</a:t>
            </a:r>
          </a:p>
        </p:txBody>
      </p:sp>
      <p:sp>
        <p:nvSpPr>
          <p:cNvPr id="1054" name="TextBox 1053">
            <a:extLst>
              <a:ext uri="{FF2B5EF4-FFF2-40B4-BE49-F238E27FC236}">
                <a16:creationId xmlns:a16="http://schemas.microsoft.com/office/drawing/2014/main" id="{352ADB69-042F-A5A0-3EDC-6AE4D173BCD1}"/>
              </a:ext>
            </a:extLst>
          </p:cNvPr>
          <p:cNvSpPr txBox="1"/>
          <p:nvPr/>
        </p:nvSpPr>
        <p:spPr>
          <a:xfrm>
            <a:off x="904691" y="3764677"/>
            <a:ext cx="51967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/>
              <a:t>0.8</a:t>
            </a:r>
          </a:p>
        </p:txBody>
      </p:sp>
      <p:pic>
        <p:nvPicPr>
          <p:cNvPr id="10" name="Picture 9" descr="Text, application, table&#10;&#10;Description automatically generated">
            <a:extLst>
              <a:ext uri="{FF2B5EF4-FFF2-40B4-BE49-F238E27FC236}">
                <a16:creationId xmlns:a16="http://schemas.microsoft.com/office/drawing/2014/main" id="{B79E5AAC-F733-7D48-4033-5656114EB0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714" t="9406" r="671" b="15040"/>
          <a:stretch/>
        </p:blipFill>
        <p:spPr>
          <a:xfrm>
            <a:off x="5653314" y="2049340"/>
            <a:ext cx="2843129" cy="2053268"/>
          </a:xfrm>
          <a:prstGeom prst="rect">
            <a:avLst/>
          </a:prstGeom>
        </p:spPr>
      </p:pic>
      <p:pic>
        <p:nvPicPr>
          <p:cNvPr id="11" name="Picture 10" descr="Text, application, table&#10;&#10;Description automatically generated">
            <a:extLst>
              <a:ext uri="{FF2B5EF4-FFF2-40B4-BE49-F238E27FC236}">
                <a16:creationId xmlns:a16="http://schemas.microsoft.com/office/drawing/2014/main" id="{33A1E6E2-AE37-7A3C-344C-6A510725EB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7" t="9406" r="60138" b="4521"/>
          <a:stretch/>
        </p:blipFill>
        <p:spPr>
          <a:xfrm>
            <a:off x="3103155" y="2150208"/>
            <a:ext cx="1941575" cy="233915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E312334-1F6B-6CD1-AAFC-6DC0CA96CEA0}"/>
              </a:ext>
            </a:extLst>
          </p:cNvPr>
          <p:cNvSpPr txBox="1"/>
          <p:nvPr/>
        </p:nvSpPr>
        <p:spPr>
          <a:xfrm>
            <a:off x="5796685" y="4212365"/>
            <a:ext cx="255638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/>
              <a:t>Eigenvalues and eigenvectors of A</a:t>
            </a:r>
            <a:endParaRPr lang="vi-VN" sz="1200" i="1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9831CA4-2D5A-AF91-4E72-5A92D45BC85F}"/>
              </a:ext>
            </a:extLst>
          </p:cNvPr>
          <p:cNvSpPr txBox="1"/>
          <p:nvPr/>
        </p:nvSpPr>
        <p:spPr>
          <a:xfrm>
            <a:off x="3280293" y="4212365"/>
            <a:ext cx="17644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/>
              <a:t>adjacency matrix of A</a:t>
            </a:r>
            <a:endParaRPr lang="vi-VN" sz="1200" i="1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E0302DC-0BD7-6DE2-569D-A69073BAA34E}"/>
              </a:ext>
            </a:extLst>
          </p:cNvPr>
          <p:cNvSpPr txBox="1"/>
          <p:nvPr/>
        </p:nvSpPr>
        <p:spPr>
          <a:xfrm>
            <a:off x="656057" y="4206269"/>
            <a:ext cx="88221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/>
              <a:t>Graph A</a:t>
            </a:r>
            <a:endParaRPr lang="vi-VN" sz="1200" i="1"/>
          </a:p>
        </p:txBody>
      </p:sp>
      <p:sp>
        <p:nvSpPr>
          <p:cNvPr id="4" name="Google Shape;2195;p40">
            <a:extLst>
              <a:ext uri="{FF2B5EF4-FFF2-40B4-BE49-F238E27FC236}">
                <a16:creationId xmlns:a16="http://schemas.microsoft.com/office/drawing/2014/main" id="{F042C060-DC67-48B2-2AD1-F5934D4618F0}"/>
              </a:ext>
            </a:extLst>
          </p:cNvPr>
          <p:cNvSpPr txBox="1">
            <a:spLocks/>
          </p:cNvSpPr>
          <p:nvPr/>
        </p:nvSpPr>
        <p:spPr>
          <a:xfrm>
            <a:off x="1730591" y="284367"/>
            <a:ext cx="55779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800" b="1">
                <a:latin typeface="+mn-lt"/>
              </a:rPr>
              <a:t>Summarize</a:t>
            </a:r>
          </a:p>
        </p:txBody>
      </p:sp>
    </p:spTree>
    <p:extLst>
      <p:ext uri="{BB962C8B-B14F-4D97-AF65-F5344CB8AC3E}">
        <p14:creationId xmlns:p14="http://schemas.microsoft.com/office/powerpoint/2010/main" val="20338496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DC77BEF9-8D48-31F7-3791-43055C2F2242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381613" y="1170781"/>
            <a:ext cx="1628775" cy="324802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18427A7-9E46-D659-3B5D-86F10A60663A}"/>
              </a:ext>
            </a:extLst>
          </p:cNvPr>
          <p:cNvSpPr txBox="1"/>
          <p:nvPr/>
        </p:nvSpPr>
        <p:spPr>
          <a:xfrm>
            <a:off x="3887110" y="2051331"/>
            <a:ext cx="7358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X</a:t>
            </a:r>
            <a:r>
              <a:rPr lang="en-US" baseline="-25000"/>
              <a:t>2</a:t>
            </a:r>
            <a:r>
              <a:rPr lang="en-US" sz="1050"/>
              <a:t> value</a:t>
            </a:r>
            <a:r>
              <a:rPr lang="vi-VN"/>
              <a:t> </a:t>
            </a:r>
            <a:endParaRPr lang="en-US"/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0B4CDBF7-15F7-0340-219A-C098D48FAC5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57644537"/>
              </p:ext>
            </p:extLst>
          </p:nvPr>
        </p:nvGraphicFramePr>
        <p:xfrm>
          <a:off x="4563056" y="984674"/>
          <a:ext cx="3199331" cy="213331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Slide Number Placeholder 8">
            <a:extLst>
              <a:ext uri="{FF2B5EF4-FFF2-40B4-BE49-F238E27FC236}">
                <a16:creationId xmlns:a16="http://schemas.microsoft.com/office/drawing/2014/main" id="{12FB1030-6EFA-9F6B-2E5B-AF93E9499F0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222423" y="4868863"/>
            <a:ext cx="2057400" cy="274637"/>
          </a:xfrm>
        </p:spPr>
        <p:txBody>
          <a:bodyPr/>
          <a:lstStyle/>
          <a:p>
            <a:fld id="{BEA52142-B236-4FFD-904E-975F88B8D5CE}" type="slidenum">
              <a:rPr lang="en-US" smtClean="0"/>
              <a:pPr/>
              <a:t>45</a:t>
            </a:fld>
            <a:endParaRPr lang="en-US"/>
          </a:p>
        </p:txBody>
      </p:sp>
      <p:sp>
        <p:nvSpPr>
          <p:cNvPr id="4" name="Google Shape;2195;p40">
            <a:extLst>
              <a:ext uri="{FF2B5EF4-FFF2-40B4-BE49-F238E27FC236}">
                <a16:creationId xmlns:a16="http://schemas.microsoft.com/office/drawing/2014/main" id="{0BF1E6D6-7C50-66A3-A337-2165044C980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19072" y="338328"/>
            <a:ext cx="55779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+mn-lt"/>
              </a:rPr>
              <a:t>Summarize</a:t>
            </a:r>
            <a:endParaRPr b="1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385328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918427A7-9E46-D659-3B5D-86F10A60663A}"/>
              </a:ext>
            </a:extLst>
          </p:cNvPr>
          <p:cNvSpPr txBox="1"/>
          <p:nvPr/>
        </p:nvSpPr>
        <p:spPr>
          <a:xfrm>
            <a:off x="3893039" y="1855621"/>
            <a:ext cx="7358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X</a:t>
            </a:r>
            <a:r>
              <a:rPr lang="en-US" baseline="-25000"/>
              <a:t>2</a:t>
            </a:r>
            <a:r>
              <a:rPr lang="en-US" sz="1050"/>
              <a:t> value</a:t>
            </a:r>
            <a:r>
              <a:rPr lang="vi-VN"/>
              <a:t> </a:t>
            </a:r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4EBCB78E-436C-6671-1E1C-26A931720A99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699791" y="1156266"/>
            <a:ext cx="2996132" cy="3248025"/>
          </a:xfrm>
          <a:prstGeom prst="rect">
            <a:avLst/>
          </a:prstGeom>
        </p:spPr>
      </p:pic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C9C61AFC-3BA1-ABCD-0804-41651C91972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20393825"/>
              </p:ext>
            </p:extLst>
          </p:nvPr>
        </p:nvGraphicFramePr>
        <p:xfrm>
          <a:off x="4572000" y="846789"/>
          <a:ext cx="3199331" cy="213331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Slide Number Placeholder 8">
            <a:extLst>
              <a:ext uri="{FF2B5EF4-FFF2-40B4-BE49-F238E27FC236}">
                <a16:creationId xmlns:a16="http://schemas.microsoft.com/office/drawing/2014/main" id="{A4B39D7A-7D5B-96AE-533B-99083FF442F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222423" y="4868863"/>
            <a:ext cx="2057400" cy="274637"/>
          </a:xfrm>
        </p:spPr>
        <p:txBody>
          <a:bodyPr/>
          <a:lstStyle/>
          <a:p>
            <a:fld id="{BEA52142-B236-4FFD-904E-975F88B8D5CE}" type="slidenum">
              <a:rPr lang="en-US" smtClean="0"/>
              <a:pPr/>
              <a:t>46</a:t>
            </a:fld>
            <a:endParaRPr lang="en-US"/>
          </a:p>
        </p:txBody>
      </p:sp>
      <p:sp>
        <p:nvSpPr>
          <p:cNvPr id="4" name="Google Shape;2195;p40">
            <a:extLst>
              <a:ext uri="{FF2B5EF4-FFF2-40B4-BE49-F238E27FC236}">
                <a16:creationId xmlns:a16="http://schemas.microsoft.com/office/drawing/2014/main" id="{402A27BE-BDFB-42D9-FCBA-2A6A83C93C0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83050" y="339561"/>
            <a:ext cx="55779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+mn-lt"/>
              </a:rPr>
              <a:t>Summarize</a:t>
            </a:r>
            <a:endParaRPr b="1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6708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4EBCB78E-436C-6671-1E1C-26A931720A99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656248" y="1234281"/>
            <a:ext cx="2996132" cy="324802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B4702140-D2B6-FED7-C9FD-B19E8A19F6BF}"/>
              </a:ext>
            </a:extLst>
          </p:cNvPr>
          <p:cNvSpPr txBox="1"/>
          <p:nvPr/>
        </p:nvSpPr>
        <p:spPr>
          <a:xfrm>
            <a:off x="3893039" y="1632714"/>
            <a:ext cx="7358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X</a:t>
            </a:r>
            <a:r>
              <a:rPr lang="en-US" baseline="-25000"/>
              <a:t>1</a:t>
            </a:r>
            <a:r>
              <a:rPr lang="en-US" sz="1050"/>
              <a:t> value</a:t>
            </a:r>
            <a:r>
              <a:rPr lang="vi-VN"/>
              <a:t> </a:t>
            </a:r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D9D1B2B-B892-2D25-759B-98A5B144E3F2}"/>
              </a:ext>
            </a:extLst>
          </p:cNvPr>
          <p:cNvSpPr txBox="1"/>
          <p:nvPr/>
        </p:nvSpPr>
        <p:spPr>
          <a:xfrm>
            <a:off x="3964571" y="3882524"/>
            <a:ext cx="7358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X</a:t>
            </a:r>
            <a:r>
              <a:rPr lang="en-US" baseline="-25000"/>
              <a:t>3</a:t>
            </a:r>
            <a:r>
              <a:rPr lang="en-US" sz="1050"/>
              <a:t> value</a:t>
            </a:r>
            <a:r>
              <a:rPr lang="vi-VN"/>
              <a:t> </a:t>
            </a:r>
            <a:endParaRPr lang="en-US"/>
          </a:p>
        </p:txBody>
      </p: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F63EAD64-4922-EEEE-B3B7-CEE63EAF484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80540061"/>
              </p:ext>
            </p:extLst>
          </p:nvPr>
        </p:nvGraphicFramePr>
        <p:xfrm>
          <a:off x="4811484" y="2779485"/>
          <a:ext cx="3199331" cy="213331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7E6D05FB-1F31-60A1-0267-A8F62B896E8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39348602"/>
              </p:ext>
            </p:extLst>
          </p:nvPr>
        </p:nvGraphicFramePr>
        <p:xfrm>
          <a:off x="4811483" y="646171"/>
          <a:ext cx="3199331" cy="213331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0D1C8D90-3A3A-712C-F52F-25D0B4DF2D6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222423" y="4868863"/>
            <a:ext cx="2057400" cy="274637"/>
          </a:xfrm>
        </p:spPr>
        <p:txBody>
          <a:bodyPr/>
          <a:lstStyle/>
          <a:p>
            <a:fld id="{BEA52142-B236-4FFD-904E-975F88B8D5CE}" type="slidenum">
              <a:rPr lang="en-US" smtClean="0"/>
              <a:pPr/>
              <a:t>47</a:t>
            </a:fld>
            <a:endParaRPr lang="en-US"/>
          </a:p>
        </p:txBody>
      </p:sp>
      <p:sp>
        <p:nvSpPr>
          <p:cNvPr id="2" name="Google Shape;2195;p40">
            <a:extLst>
              <a:ext uri="{FF2B5EF4-FFF2-40B4-BE49-F238E27FC236}">
                <a16:creationId xmlns:a16="http://schemas.microsoft.com/office/drawing/2014/main" id="{45F20772-1462-8E77-6B80-B09B905BD7E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19072" y="338328"/>
            <a:ext cx="55779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+mn-lt"/>
              </a:rPr>
              <a:t>Summarize</a:t>
            </a:r>
            <a:endParaRPr b="1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296163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330;p44">
            <a:extLst>
              <a:ext uri="{FF2B5EF4-FFF2-40B4-BE49-F238E27FC236}">
                <a16:creationId xmlns:a16="http://schemas.microsoft.com/office/drawing/2014/main" id="{5D6BC82B-0986-B851-03FE-EF318C594B8A}"/>
              </a:ext>
            </a:extLst>
          </p:cNvPr>
          <p:cNvSpPr txBox="1">
            <a:spLocks/>
          </p:cNvSpPr>
          <p:nvPr/>
        </p:nvSpPr>
        <p:spPr>
          <a:xfrm>
            <a:off x="284060" y="1703376"/>
            <a:ext cx="3291900" cy="4541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vi-VN" sz="1200">
                <a:latin typeface="Barlow Semi Condensed"/>
                <a:ea typeface="Barlow Semi Condensed"/>
                <a:cs typeface="Barlow Semi Condensed"/>
                <a:sym typeface="Barlow Semi Condensed"/>
              </a:rPr>
              <a:t>How do we partition a graph into k clusters ?</a:t>
            </a:r>
            <a:endParaRPr lang="en-US" sz="120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7" name="Google Shape;2330;p44">
            <a:extLst>
              <a:ext uri="{FF2B5EF4-FFF2-40B4-BE49-F238E27FC236}">
                <a16:creationId xmlns:a16="http://schemas.microsoft.com/office/drawing/2014/main" id="{7638161B-93CA-52E2-6C12-420803C47A86}"/>
              </a:ext>
            </a:extLst>
          </p:cNvPr>
          <p:cNvSpPr txBox="1">
            <a:spLocks/>
          </p:cNvSpPr>
          <p:nvPr/>
        </p:nvSpPr>
        <p:spPr>
          <a:xfrm>
            <a:off x="284060" y="1884392"/>
            <a:ext cx="4304356" cy="4541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vi-VN" sz="1200">
                <a:latin typeface="Barlow Semi Condensed"/>
                <a:ea typeface="Barlow Semi Condensed"/>
                <a:cs typeface="Barlow Semi Condensed"/>
                <a:sym typeface="Barlow Semi Condensed"/>
              </a:rPr>
              <a:t>There are 2 basic approaches :  </a:t>
            </a:r>
          </a:p>
          <a:p>
            <a:pPr marL="285750" indent="-285750">
              <a:buFontTx/>
              <a:buChar char="-"/>
            </a:pPr>
            <a:r>
              <a:rPr lang="vi-VN" sz="1200">
                <a:latin typeface="Barlow Semi Condensed"/>
                <a:ea typeface="Barlow Semi Condensed"/>
                <a:cs typeface="Barlow Semi Condensed"/>
                <a:sym typeface="Barlow Semi Condensed"/>
              </a:rPr>
              <a:t>Recursive bi-partioning : Inefficient and unstable</a:t>
            </a:r>
            <a:endParaRPr lang="en-US" sz="120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E8F99A-A7AF-0049-7F56-0CD36050006F}"/>
              </a:ext>
            </a:extLst>
          </p:cNvPr>
          <p:cNvSpPr txBox="1"/>
          <p:nvPr/>
        </p:nvSpPr>
        <p:spPr>
          <a:xfrm>
            <a:off x="284060" y="2286763"/>
            <a:ext cx="582877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2" indent="-285750">
              <a:buFontTx/>
              <a:buChar char="-"/>
            </a:pPr>
            <a:r>
              <a:rPr lang="vi-VN" sz="1200">
                <a:latin typeface="Barlow Semi Condensed"/>
                <a:ea typeface="Barlow Semi Condensed"/>
                <a:cs typeface="Barlow Semi Condensed"/>
                <a:sym typeface="Barlow Semi Condensed"/>
              </a:rPr>
              <a:t>Cluster multiple eigenvectors :</a:t>
            </a:r>
          </a:p>
          <a:p>
            <a:pPr lvl="2"/>
            <a:r>
              <a:rPr lang="vi-VN" sz="1200">
                <a:latin typeface="Barlow Semi Condensed"/>
                <a:ea typeface="Barlow Semi Condensed"/>
                <a:cs typeface="Barlow Semi Condensed"/>
                <a:sym typeface="Barlow Semi Condensed"/>
              </a:rPr>
              <a:t>        + Build a reduced dimension-space from multiple eigenvectors</a:t>
            </a:r>
          </a:p>
          <a:p>
            <a:pPr lvl="2"/>
            <a:r>
              <a:rPr lang="vi-VN" sz="1200">
                <a:latin typeface="Barlow Semi Condensed"/>
                <a:ea typeface="Barlow Semi Condensed"/>
                <a:cs typeface="Barlow Semi Condensed"/>
                <a:sym typeface="Barlow Semi Condensed"/>
              </a:rPr>
              <a:t>        + Commonly used in recent papers </a:t>
            </a:r>
          </a:p>
          <a:p>
            <a:pPr lvl="2"/>
            <a:r>
              <a:rPr lang="vi-VN" sz="1200">
                <a:latin typeface="Barlow Semi Condensed"/>
                <a:ea typeface="Barlow Semi Condensed"/>
                <a:cs typeface="Barlow Semi Condensed"/>
                <a:sym typeface="Barlow Semi Condensed"/>
              </a:rPr>
              <a:t>        + A preferable approach...		</a:t>
            </a:r>
            <a:endParaRPr lang="en-US" sz="120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9F121F3-1396-AD70-90C9-67BD570F9C0F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3628612" y="1962618"/>
            <a:ext cx="2446732" cy="2784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ED9BE90-4CFD-CA8A-9E18-709803079B01}"/>
              </a:ext>
            </a:extLst>
          </p:cNvPr>
          <p:cNvSpPr txBox="1"/>
          <p:nvPr/>
        </p:nvSpPr>
        <p:spPr>
          <a:xfrm>
            <a:off x="5986721" y="2190295"/>
            <a:ext cx="735892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/>
              <a:t>X</a:t>
            </a:r>
            <a:r>
              <a:rPr lang="en-US" sz="800" baseline="-25000"/>
              <a:t>1</a:t>
            </a:r>
            <a:r>
              <a:rPr lang="en-US" sz="800"/>
              <a:t> value</a:t>
            </a:r>
            <a:r>
              <a:rPr lang="vi-VN" sz="800"/>
              <a:t> </a:t>
            </a:r>
            <a:endParaRPr lang="en-US" sz="8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861D9A-8418-C833-FA69-AD894B41AC13}"/>
              </a:ext>
            </a:extLst>
          </p:cNvPr>
          <p:cNvSpPr txBox="1"/>
          <p:nvPr/>
        </p:nvSpPr>
        <p:spPr>
          <a:xfrm>
            <a:off x="5987143" y="3878216"/>
            <a:ext cx="75434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/>
              <a:t>X</a:t>
            </a:r>
            <a:r>
              <a:rPr lang="en-US" sz="800" baseline="-25000"/>
              <a:t>3</a:t>
            </a:r>
            <a:r>
              <a:rPr lang="en-US" sz="1050"/>
              <a:t> </a:t>
            </a:r>
            <a:r>
              <a:rPr lang="en-US" sz="800"/>
              <a:t>value</a:t>
            </a:r>
            <a:r>
              <a:rPr lang="vi-VN"/>
              <a:t> </a:t>
            </a:r>
            <a:endParaRPr lang="en-US"/>
          </a:p>
        </p:txBody>
      </p:sp>
      <p:graphicFrame>
        <p:nvGraphicFramePr>
          <p:cNvPr id="17" name="Chart 16">
            <a:extLst>
              <a:ext uri="{FF2B5EF4-FFF2-40B4-BE49-F238E27FC236}">
                <a16:creationId xmlns:a16="http://schemas.microsoft.com/office/drawing/2014/main" id="{87BCE39D-8103-014B-B4B7-94690EA0228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53998704"/>
              </p:ext>
            </p:extLst>
          </p:nvPr>
        </p:nvGraphicFramePr>
        <p:xfrm>
          <a:off x="6545983" y="3130520"/>
          <a:ext cx="2277672" cy="16373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8" name="Chart 17">
            <a:extLst>
              <a:ext uri="{FF2B5EF4-FFF2-40B4-BE49-F238E27FC236}">
                <a16:creationId xmlns:a16="http://schemas.microsoft.com/office/drawing/2014/main" id="{5A29E261-3672-FB3D-0904-D9C5088D631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29140859"/>
              </p:ext>
            </p:extLst>
          </p:nvPr>
        </p:nvGraphicFramePr>
        <p:xfrm>
          <a:off x="6509698" y="1428621"/>
          <a:ext cx="2350242" cy="15452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9" name="Slide Number Placeholder 8">
            <a:extLst>
              <a:ext uri="{FF2B5EF4-FFF2-40B4-BE49-F238E27FC236}">
                <a16:creationId xmlns:a16="http://schemas.microsoft.com/office/drawing/2014/main" id="{5402E9E1-4693-750C-351A-DDFACFEB5DF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222423" y="4868863"/>
            <a:ext cx="2057400" cy="274637"/>
          </a:xfrm>
        </p:spPr>
        <p:txBody>
          <a:bodyPr/>
          <a:lstStyle/>
          <a:p>
            <a:fld id="{BEA52142-B236-4FFD-904E-975F88B8D5CE}" type="slidenum">
              <a:rPr lang="en-US" smtClean="0"/>
              <a:pPr/>
              <a:t>48</a:t>
            </a:fld>
            <a:endParaRPr lang="en-US"/>
          </a:p>
        </p:txBody>
      </p:sp>
      <p:sp>
        <p:nvSpPr>
          <p:cNvPr id="2" name="Google Shape;2195;p40">
            <a:extLst>
              <a:ext uri="{FF2B5EF4-FFF2-40B4-BE49-F238E27FC236}">
                <a16:creationId xmlns:a16="http://schemas.microsoft.com/office/drawing/2014/main" id="{84D20D0B-2285-AFF4-60C1-09C19896B61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19072" y="338328"/>
            <a:ext cx="55779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+mn-lt"/>
              </a:rPr>
              <a:t>Summarize</a:t>
            </a:r>
            <a:endParaRPr b="1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013857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5D68DF2-D98F-8555-15BC-8FFEAA3CADED}"/>
                  </a:ext>
                </a:extLst>
              </p:cNvPr>
              <p:cNvSpPr txBox="1"/>
              <p:nvPr/>
            </p:nvSpPr>
            <p:spPr>
              <a:xfrm>
                <a:off x="863599" y="1722548"/>
                <a:ext cx="4572000" cy="28950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120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2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𝑐</m:t>
                        </m:r>
                      </m:e>
                      <m:sup>
                        <m:d>
                          <m:dPr>
                            <m:ctrlPr>
                              <a:rPr lang="en-US" sz="12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12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</m:oMath>
                </a14:m>
                <a:r>
                  <a:rPr lang="vi-VN" sz="12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: index of cluster (1,2,... K) which points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vi-VN" sz="1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x</m:t>
                        </m:r>
                      </m:e>
                      <m:sup>
                        <m:d>
                          <m:dPr>
                            <m:ctrlP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  <m:r>
                      <a:rPr lang="vi-VN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vi-VN" sz="12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currently</m:t>
                    </m:r>
                  </m:oMath>
                </a14:m>
                <a:r>
                  <a:rPr lang="vi-VN" sz="12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assigned </a:t>
                </a:r>
                <a:endParaRPr lang="en-US" sz="12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5D68DF2-D98F-8555-15BC-8FFEAA3CAD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599" y="1722548"/>
                <a:ext cx="4572000" cy="289503"/>
              </a:xfrm>
              <a:prstGeom prst="rect">
                <a:avLst/>
              </a:prstGeom>
              <a:blipFill>
                <a:blip r:embed="rId3"/>
                <a:stretch>
                  <a:fillRect b="-170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Google Shape;2195;p40">
            <a:extLst>
              <a:ext uri="{FF2B5EF4-FFF2-40B4-BE49-F238E27FC236}">
                <a16:creationId xmlns:a16="http://schemas.microsoft.com/office/drawing/2014/main" id="{7E94FBF8-C26A-FCFE-73D3-59CCCEC96C0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83050" y="556043"/>
            <a:ext cx="55779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2400" b="1">
                <a:solidFill>
                  <a:schemeClr val="tx1"/>
                </a:solidFill>
                <a:latin typeface="+mn-lt"/>
              </a:rPr>
              <a:t>Optimization</a:t>
            </a:r>
            <a:endParaRPr sz="2400" b="1">
              <a:solidFill>
                <a:schemeClr val="tx1"/>
              </a:solidFill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BDD7746-75C3-AC7A-6A5B-82984F587F97}"/>
                  </a:ext>
                </a:extLst>
              </p:cNvPr>
              <p:cNvSpPr txBox="1"/>
              <p:nvPr/>
            </p:nvSpPr>
            <p:spPr>
              <a:xfrm>
                <a:off x="863599" y="2006616"/>
                <a:ext cx="4572000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2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𝐾</m:t>
                        </m:r>
                      </m:sub>
                    </m:sSub>
                  </m:oMath>
                </a14:m>
                <a:r>
                  <a:rPr lang="vi-VN" sz="12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: cluster centroid k 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sz="12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m:rPr>
                            <m:sty m:val="p"/>
                          </m:rPr>
                          <a:rPr lang="en-US" sz="12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R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12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n</m:t>
                        </m:r>
                      </m:sup>
                    </m:sSup>
                    <m:r>
                      <a:rPr lang="vi-VN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2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BDD7746-75C3-AC7A-6A5B-82984F587F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599" y="2006616"/>
                <a:ext cx="4572000" cy="276999"/>
              </a:xfrm>
              <a:prstGeom prst="rect">
                <a:avLst/>
              </a:prstGeom>
              <a:blipFill>
                <a:blip r:embed="rId4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C20970D-A268-0DF0-BB60-46F88C74C6CA}"/>
                  </a:ext>
                </a:extLst>
              </p:cNvPr>
              <p:cNvSpPr txBox="1"/>
              <p:nvPr/>
            </p:nvSpPr>
            <p:spPr>
              <a:xfrm>
                <a:off x="863599" y="2283615"/>
                <a:ext cx="4855030" cy="29270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2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μ</m:t>
                        </m:r>
                      </m:e>
                      <m:sub>
                        <m:sSup>
                          <m:sSupPr>
                            <m:ctrlPr>
                              <a:rPr lang="en-US" sz="1200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1200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p>
                      </m:sub>
                    </m:sSub>
                  </m:oMath>
                </a14:m>
                <a:r>
                  <a:rPr lang="vi-VN" sz="12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: cluster centroid of cluster to which example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vi-VN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x</m:t>
                        </m:r>
                      </m:e>
                      <m:sup>
                        <m:d>
                          <m:dPr>
                            <m:ctrlP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</m:oMath>
                </a14:m>
                <a:r>
                  <a:rPr lang="vi-VN" sz="12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has been assigned </a:t>
                </a:r>
                <a:endParaRPr lang="en-US" sz="12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C20970D-A268-0DF0-BB60-46F88C74C6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599" y="2283615"/>
                <a:ext cx="4855030" cy="292709"/>
              </a:xfrm>
              <a:prstGeom prst="rect">
                <a:avLst/>
              </a:prstGeom>
              <a:blipFill>
                <a:blip r:embed="rId5"/>
                <a:stretch>
                  <a:fillRect t="-2083" r="-251" b="-104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93A03B1-58A0-3F02-41B9-7FC0A97AF5C6}"/>
                  </a:ext>
                </a:extLst>
              </p:cNvPr>
              <p:cNvSpPr txBox="1"/>
              <p:nvPr/>
            </p:nvSpPr>
            <p:spPr>
              <a:xfrm>
                <a:off x="1640114" y="3092270"/>
                <a:ext cx="5863771" cy="39767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vi-VN" b="0" i="1" smtClean="0">
                        <a:latin typeface="Cambria Math" panose="02040503050406030204" pitchFamily="18" charset="0"/>
                      </a:rPr>
                      <m:t>⇒ </m:t>
                    </m:r>
                    <m:r>
                      <m:rPr>
                        <m:sty m:val="p"/>
                      </m:rPr>
                      <a:rPr lang="vi-VN" i="1">
                        <a:latin typeface="Cambria Math" panose="02040503050406030204" pitchFamily="18" charset="0"/>
                      </a:rPr>
                      <m:t>Optimization</m:t>
                    </m:r>
                    <m:r>
                      <a:rPr lang="vi-VN" b="0" i="1" smtClean="0">
                        <a:latin typeface="Cambria Math" panose="02040503050406030204" pitchFamily="18" charset="0"/>
                      </a:rPr>
                      <m:t> : 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US" i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lang="en-US" i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vi-V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vi-VN" i="1">
                                <a:latin typeface="Cambria Math" panose="02040503050406030204" pitchFamily="18" charset="0"/>
                              </a:rPr>
                              <m:t>c</m:t>
                            </m:r>
                          </m:e>
                          <m:sup>
                            <m:r>
                              <a:rPr lang="vi-V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vi-VN" b="0" i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0">
                            <a:latin typeface="Cambria Math" panose="02040503050406030204" pitchFamily="18" charset="0"/>
                          </a:rPr>
                          <m:t>…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</m:sSup>
                        <m:r>
                          <a:rPr lang="vi-VN" b="0" i="0" smtClean="0">
                            <a:latin typeface="Cambria Math" panose="02040503050406030204" pitchFamily="18" charset="0"/>
                          </a:rPr>
                          <m:t>   </m:t>
                        </m:r>
                        <m:r>
                          <a:rPr lang="en-US" i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vi-VN" b="0" i="0" smtClean="0">
                            <a:latin typeface="Cambria Math" panose="02040503050406030204" pitchFamily="18" charset="0"/>
                          </a:rPr>
                          <m:t>   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i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i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</m:e>
                    </m:d>
                    <m:r>
                      <a:rPr lang="en-US" i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nary>
                      <m:naryPr>
                        <m:chr m:val="∑"/>
                        <m:limLoc m:val="undOvr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</a:rPr>
                          <m:t>i</m:t>
                        </m:r>
                        <m:r>
                          <a:rPr lang="en-US" i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</a:rPr>
                          <m:t>m</m:t>
                        </m:r>
                      </m:sup>
                      <m:e>
                        <m:r>
                          <a:rPr lang="vi-VN" b="0" i="1" smtClean="0">
                            <a:latin typeface="Cambria Math" panose="02040503050406030204" pitchFamily="18" charset="0"/>
                          </a:rPr>
                          <m:t>||</m:t>
                        </m:r>
                        <m:r>
                          <a:rPr lang="en-US" i="0">
                            <a:latin typeface="Cambria Math" panose="020405030504060302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p>
                        <m:r>
                          <a:rPr lang="en-US" i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sSup>
                              <m:sSupPr>
                                <m:ctrlPr>
                                  <a:rPr lang="en-US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</m:sup>
                            </m:sSup>
                          </m:sub>
                        </m:sSub>
                        <m:r>
                          <a:rPr lang="vi-VN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sSup>
                          <m:sSupPr>
                            <m:ctrlPr>
                              <a:rPr lang="vi-V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"/>
                                <m:endChr m:val="|"/>
                                <m:ctrlPr>
                                  <a:rPr lang="vi-V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​</m:t>
                                </m:r>
                              </m:e>
                            </m:d>
                          </m:e>
                          <m:sup>
                            <m:r>
                              <a:rPr lang="vi-V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r>
                  <a:rPr lang="vi-VN"/>
                  <a:t> </a:t>
                </a:r>
                <a:endParaRPr lang="en-US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93A03B1-58A0-3F02-41B9-7FC0A97AF5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0114" y="3092270"/>
                <a:ext cx="5863771" cy="397673"/>
              </a:xfrm>
              <a:prstGeom prst="rect">
                <a:avLst/>
              </a:prstGeom>
              <a:blipFill>
                <a:blip r:embed="rId6"/>
                <a:stretch>
                  <a:fillRect t="-67692" r="-1247" b="-113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Slide Number Placeholder 8">
            <a:extLst>
              <a:ext uri="{FF2B5EF4-FFF2-40B4-BE49-F238E27FC236}">
                <a16:creationId xmlns:a16="http://schemas.microsoft.com/office/drawing/2014/main" id="{05341FE2-0EA5-9ECB-6CDD-9F9D8348B1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222423" y="4868863"/>
            <a:ext cx="2057400" cy="274637"/>
          </a:xfrm>
        </p:spPr>
        <p:txBody>
          <a:bodyPr/>
          <a:lstStyle/>
          <a:p>
            <a:fld id="{BEA52142-B236-4FFD-904E-975F88B8D5CE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8527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22691F-69B7-5A9E-89A3-BCC56FBB34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1800" y="2587462"/>
            <a:ext cx="3200400" cy="804600"/>
          </a:xfrm>
        </p:spPr>
        <p:txBody>
          <a:bodyPr/>
          <a:lstStyle/>
          <a:p>
            <a:r>
              <a:rPr lang="vi-VN">
                <a:latin typeface="Segoe UI Black" panose="020B0A02040204020203" pitchFamily="34" charset="0"/>
                <a:ea typeface="Segoe UI Black" panose="020B0A02040204020203" pitchFamily="34" charset="0"/>
              </a:rPr>
              <a:t>Reason for writing</a:t>
            </a:r>
            <a:endParaRPr lang="en-US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72C6677-AF8B-EC3E-5F0C-B8EDE5490AFC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2971800" y="1376878"/>
            <a:ext cx="2967600" cy="1069800"/>
          </a:xfrm>
        </p:spPr>
        <p:txBody>
          <a:bodyPr/>
          <a:lstStyle/>
          <a:p>
            <a:r>
              <a:rPr lang="vi-VN"/>
              <a:t>1.1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0DDD2B-C0CD-A2A8-B9FF-7C755F84FD0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EA52142-B236-4FFD-904E-975F88B8D5CE}" type="slidenum">
              <a:rPr lang="en-US" smtClean="0"/>
              <a:t>5</a:t>
            </a:fld>
            <a:endParaRPr lang="en-US"/>
          </a:p>
        </p:txBody>
      </p:sp>
      <p:sp>
        <p:nvSpPr>
          <p:cNvPr id="6" name="Rectangle: Top Corners Rounded 5">
            <a:extLst>
              <a:ext uri="{FF2B5EF4-FFF2-40B4-BE49-F238E27FC236}">
                <a16:creationId xmlns:a16="http://schemas.microsoft.com/office/drawing/2014/main" id="{F26EC9BF-ACFC-3762-92EE-288001C9BF90}"/>
              </a:ext>
            </a:extLst>
          </p:cNvPr>
          <p:cNvSpPr/>
          <p:nvPr/>
        </p:nvSpPr>
        <p:spPr>
          <a:xfrm>
            <a:off x="3602615" y="6296721"/>
            <a:ext cx="776097" cy="103613"/>
          </a:xfrm>
          <a:custGeom>
            <a:avLst/>
            <a:gdLst>
              <a:gd name="connsiteX0" fmla="*/ 17269 w 776097"/>
              <a:gd name="connsiteY0" fmla="*/ 0 h 103613"/>
              <a:gd name="connsiteX1" fmla="*/ 758828 w 776097"/>
              <a:gd name="connsiteY1" fmla="*/ 0 h 103613"/>
              <a:gd name="connsiteX2" fmla="*/ 776097 w 776097"/>
              <a:gd name="connsiteY2" fmla="*/ 17269 h 103613"/>
              <a:gd name="connsiteX3" fmla="*/ 776097 w 776097"/>
              <a:gd name="connsiteY3" fmla="*/ 103613 h 103613"/>
              <a:gd name="connsiteX4" fmla="*/ 776097 w 776097"/>
              <a:gd name="connsiteY4" fmla="*/ 103613 h 103613"/>
              <a:gd name="connsiteX5" fmla="*/ 0 w 776097"/>
              <a:gd name="connsiteY5" fmla="*/ 103613 h 103613"/>
              <a:gd name="connsiteX6" fmla="*/ 0 w 776097"/>
              <a:gd name="connsiteY6" fmla="*/ 103613 h 103613"/>
              <a:gd name="connsiteX7" fmla="*/ 0 w 776097"/>
              <a:gd name="connsiteY7" fmla="*/ 17269 h 103613"/>
              <a:gd name="connsiteX8" fmla="*/ 17269 w 776097"/>
              <a:gd name="connsiteY8" fmla="*/ 0 h 103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76097" h="103613" fill="none" extrusionOk="0">
                <a:moveTo>
                  <a:pt x="17269" y="0"/>
                </a:moveTo>
                <a:cubicBezTo>
                  <a:pt x="218941" y="-29602"/>
                  <a:pt x="626282" y="27295"/>
                  <a:pt x="758828" y="0"/>
                </a:cubicBezTo>
                <a:cubicBezTo>
                  <a:pt x="769053" y="385"/>
                  <a:pt x="776222" y="7762"/>
                  <a:pt x="776097" y="17269"/>
                </a:cubicBezTo>
                <a:cubicBezTo>
                  <a:pt x="780513" y="31905"/>
                  <a:pt x="769888" y="65536"/>
                  <a:pt x="776097" y="103613"/>
                </a:cubicBezTo>
                <a:lnTo>
                  <a:pt x="776097" y="103613"/>
                </a:lnTo>
                <a:cubicBezTo>
                  <a:pt x="478598" y="171759"/>
                  <a:pt x="279772" y="38442"/>
                  <a:pt x="0" y="103613"/>
                </a:cubicBezTo>
                <a:lnTo>
                  <a:pt x="0" y="103613"/>
                </a:lnTo>
                <a:cubicBezTo>
                  <a:pt x="2835" y="82752"/>
                  <a:pt x="513" y="26750"/>
                  <a:pt x="0" y="17269"/>
                </a:cubicBezTo>
                <a:cubicBezTo>
                  <a:pt x="1072" y="6793"/>
                  <a:pt x="7845" y="-530"/>
                  <a:pt x="17269" y="0"/>
                </a:cubicBezTo>
                <a:close/>
              </a:path>
              <a:path w="776097" h="103613" stroke="0" extrusionOk="0">
                <a:moveTo>
                  <a:pt x="17269" y="0"/>
                </a:moveTo>
                <a:cubicBezTo>
                  <a:pt x="107936" y="38550"/>
                  <a:pt x="583605" y="-39765"/>
                  <a:pt x="758828" y="0"/>
                </a:cubicBezTo>
                <a:cubicBezTo>
                  <a:pt x="769788" y="299"/>
                  <a:pt x="775424" y="7753"/>
                  <a:pt x="776097" y="17269"/>
                </a:cubicBezTo>
                <a:cubicBezTo>
                  <a:pt x="776627" y="29629"/>
                  <a:pt x="773827" y="83714"/>
                  <a:pt x="776097" y="103613"/>
                </a:cubicBezTo>
                <a:lnTo>
                  <a:pt x="776097" y="103613"/>
                </a:lnTo>
                <a:cubicBezTo>
                  <a:pt x="489121" y="100656"/>
                  <a:pt x="216568" y="124072"/>
                  <a:pt x="0" y="103613"/>
                </a:cubicBezTo>
                <a:lnTo>
                  <a:pt x="0" y="103613"/>
                </a:lnTo>
                <a:cubicBezTo>
                  <a:pt x="5905" y="93841"/>
                  <a:pt x="-6341" y="56010"/>
                  <a:pt x="0" y="17269"/>
                </a:cubicBezTo>
                <a:cubicBezTo>
                  <a:pt x="-1210" y="7547"/>
                  <a:pt x="6809" y="869"/>
                  <a:pt x="17269" y="0"/>
                </a:cubicBezTo>
                <a:close/>
              </a:path>
            </a:pathLst>
          </a:custGeom>
          <a:solidFill>
            <a:schemeClr val="bg1"/>
          </a:solidFill>
          <a:ln w="101600" cap="flat">
            <a:extLst>
              <a:ext uri="{C807C97D-BFC1-408E-A445-0C87EB9F89A2}">
                <ask:lineSketchStyleProps xmlns:ask="http://schemas.microsoft.com/office/drawing/2018/sketchyshapes" sd="1219033472">
                  <a:prstGeom prst="round2Same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2000" b="1">
                <a:solidFill>
                  <a:schemeClr val="bg2"/>
                </a:solidFill>
              </a:rPr>
              <a:t>Machine Learning</a:t>
            </a:r>
            <a:endParaRPr lang="en-US" sz="2000" b="1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97143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195;p40">
            <a:extLst>
              <a:ext uri="{FF2B5EF4-FFF2-40B4-BE49-F238E27FC236}">
                <a16:creationId xmlns:a16="http://schemas.microsoft.com/office/drawing/2014/main" id="{7E94FBF8-C26A-FCFE-73D3-59CCCEC96C0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83050" y="556043"/>
            <a:ext cx="55779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2400" b="1">
                <a:solidFill>
                  <a:schemeClr val="tx1"/>
                </a:solidFill>
                <a:latin typeface="+mn-lt"/>
              </a:rPr>
              <a:t>Optimization</a:t>
            </a:r>
            <a:endParaRPr sz="2400" b="1">
              <a:solidFill>
                <a:schemeClr val="tx1"/>
              </a:solidFill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F27437A-8705-A894-9711-6AC5EA7CBD6F}"/>
                  </a:ext>
                </a:extLst>
              </p:cNvPr>
              <p:cNvSpPr txBox="1"/>
              <p:nvPr/>
            </p:nvSpPr>
            <p:spPr>
              <a:xfrm>
                <a:off x="3135086" y="1130337"/>
                <a:ext cx="5863771" cy="39767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vi-VN" b="0" i="1" smtClean="0">
                        <a:latin typeface="Cambria Math" panose="02040503050406030204" pitchFamily="18" charset="0"/>
                      </a:rPr>
                      <m:t>⇒ </m:t>
                    </m:r>
                    <m:r>
                      <m:rPr>
                        <m:sty m:val="p"/>
                      </m:rPr>
                      <a:rPr lang="vi-VN" i="1">
                        <a:latin typeface="Cambria Math" panose="02040503050406030204" pitchFamily="18" charset="0"/>
                      </a:rPr>
                      <m:t>Optimization</m:t>
                    </m:r>
                    <m:r>
                      <a:rPr lang="vi-VN" b="0" i="1" smtClean="0">
                        <a:latin typeface="Cambria Math" panose="02040503050406030204" pitchFamily="18" charset="0"/>
                      </a:rPr>
                      <m:t> : 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US" i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lang="en-US" i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vi-V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vi-VN" i="1">
                                <a:latin typeface="Cambria Math" panose="02040503050406030204" pitchFamily="18" charset="0"/>
                              </a:rPr>
                              <m:t>c</m:t>
                            </m:r>
                          </m:e>
                          <m:sup>
                            <m:r>
                              <a:rPr lang="vi-V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vi-VN" b="0" i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0">
                            <a:latin typeface="Cambria Math" panose="02040503050406030204" pitchFamily="18" charset="0"/>
                          </a:rPr>
                          <m:t>…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</m:sSup>
                        <m:r>
                          <a:rPr lang="vi-VN" b="0" i="0" smtClean="0">
                            <a:latin typeface="Cambria Math" panose="02040503050406030204" pitchFamily="18" charset="0"/>
                          </a:rPr>
                          <m:t>   </m:t>
                        </m:r>
                        <m:r>
                          <a:rPr lang="en-US" i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vi-VN" b="0" i="0" smtClean="0">
                            <a:latin typeface="Cambria Math" panose="02040503050406030204" pitchFamily="18" charset="0"/>
                          </a:rPr>
                          <m:t>   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i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i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</m:e>
                    </m:d>
                    <m:r>
                      <a:rPr lang="en-US" i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nary>
                      <m:naryPr>
                        <m:chr m:val="∑"/>
                        <m:limLoc m:val="undOvr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</a:rPr>
                          <m:t>i</m:t>
                        </m:r>
                        <m:r>
                          <a:rPr lang="en-US" i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</a:rPr>
                          <m:t>m</m:t>
                        </m:r>
                      </m:sup>
                      <m:e>
                        <m:r>
                          <a:rPr lang="vi-VN" b="0" i="1" smtClean="0">
                            <a:latin typeface="Cambria Math" panose="02040503050406030204" pitchFamily="18" charset="0"/>
                          </a:rPr>
                          <m:t>||</m:t>
                        </m:r>
                        <m:r>
                          <a:rPr lang="en-US" i="0">
                            <a:latin typeface="Cambria Math" panose="020405030504060302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p>
                        <m:r>
                          <a:rPr lang="en-US" i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sSup>
                              <m:sSupPr>
                                <m:ctrlPr>
                                  <a:rPr lang="en-US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</m:sup>
                            </m:sSup>
                          </m:sub>
                        </m:sSub>
                        <m:r>
                          <a:rPr lang="vi-VN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sSup>
                          <m:sSupPr>
                            <m:ctrlPr>
                              <a:rPr lang="vi-V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"/>
                                <m:endChr m:val="|"/>
                                <m:ctrlPr>
                                  <a:rPr lang="vi-V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​</m:t>
                                </m:r>
                              </m:e>
                            </m:d>
                          </m:e>
                          <m:sup>
                            <m:r>
                              <a:rPr lang="vi-V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r>
                  <a:rPr lang="vi-VN"/>
                  <a:t> </a:t>
                </a:r>
                <a:endParaRPr lang="en-US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F27437A-8705-A894-9711-6AC5EA7CBD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5086" y="1130337"/>
                <a:ext cx="5863771" cy="397673"/>
              </a:xfrm>
              <a:prstGeom prst="rect">
                <a:avLst/>
              </a:prstGeom>
              <a:blipFill>
                <a:blip r:embed="rId3"/>
                <a:stretch>
                  <a:fillRect t="-66667" r="-1247" b="-1106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9B67B15-02C2-1998-711A-339465E44214}"/>
                  </a:ext>
                </a:extLst>
              </p:cNvPr>
              <p:cNvSpPr txBox="1"/>
              <p:nvPr/>
            </p:nvSpPr>
            <p:spPr>
              <a:xfrm>
                <a:off x="856423" y="1696439"/>
                <a:ext cx="3944097" cy="15946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vi-VN" sz="12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Repeat { </a:t>
                </a:r>
              </a:p>
              <a:p>
                <a:r>
                  <a:rPr lang="vi-VN" sz="12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 For i=1 to m :</a:t>
                </a:r>
              </a:p>
              <a:p>
                <a:r>
                  <a:rPr lang="vi-VN" sz="12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 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20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2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𝑐</m:t>
                        </m:r>
                      </m:e>
                      <m:sup>
                        <m:d>
                          <m:dPr>
                            <m:ctrlPr>
                              <a:rPr lang="en-US" sz="12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12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  <m:r>
                      <a:rPr lang="vi-VN" sz="1200" b="0" i="1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: </m:t>
                    </m:r>
                  </m:oMath>
                </a14:m>
                <a:r>
                  <a:rPr lang="vi-VN" sz="1200"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 Index (from 1 to m) of cluster centroid </a:t>
                </a:r>
              </a:p>
              <a:p>
                <a:r>
                  <a:rPr lang="vi-VN" sz="120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           </a:t>
                </a:r>
                <a:r>
                  <a:rPr lang="vi-VN" sz="1200"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       closet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d>
                          <m:dPr>
                            <m:ctrlP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</m:oMath>
                </a14:m>
                <a:r>
                  <a:rPr lang="vi-VN" sz="12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  <a:p>
                <a:r>
                  <a:rPr lang="vi-VN" sz="12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 For i=1 to n :</a:t>
                </a:r>
              </a:p>
              <a:p>
                <a:r>
                  <a:rPr lang="vi-VN" sz="12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2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𝐾</m:t>
                        </m:r>
                      </m:sub>
                    </m:sSub>
                  </m:oMath>
                </a14:m>
                <a:r>
                  <a:rPr lang="vi-VN" sz="12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:  Average (means) of points assign to cluster k</a:t>
                </a:r>
                <a:endParaRPr lang="en-US" sz="12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vi-VN" sz="1200"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    } until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2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𝐾</m:t>
                        </m:r>
                      </m:sub>
                    </m:sSub>
                    <m:r>
                      <a:rPr lang="en-US" sz="1200" i="1"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vi-VN" sz="1200" i="1">
                        <a:latin typeface="Cambria Math" panose="020405030504060302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remain</m:t>
                    </m:r>
                  </m:oMath>
                </a14:m>
                <a:r>
                  <a:rPr lang="vi-VN" sz="1200"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unchanged	</a:t>
                </a:r>
                <a:endParaRPr lang="en-US" sz="1200"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endParaRPr lang="vi-VN" sz="12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9B67B15-02C2-1998-711A-339465E442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423" y="1696439"/>
                <a:ext cx="3944097" cy="159466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C89A5A4-211B-0382-D7EC-1286FE04100E}"/>
              </a:ext>
            </a:extLst>
          </p:cNvPr>
          <p:cNvCxnSpPr>
            <a:cxnSpLocks/>
          </p:cNvCxnSpPr>
          <p:nvPr/>
        </p:nvCxnSpPr>
        <p:spPr>
          <a:xfrm flipH="1">
            <a:off x="2968171" y="1509230"/>
            <a:ext cx="3265715" cy="6358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8BCEB2C-9877-1F4C-4040-4C6B22CF7B26}"/>
              </a:ext>
            </a:extLst>
          </p:cNvPr>
          <p:cNvCxnSpPr>
            <a:cxnSpLocks/>
          </p:cNvCxnSpPr>
          <p:nvPr/>
        </p:nvCxnSpPr>
        <p:spPr>
          <a:xfrm flipH="1">
            <a:off x="2888343" y="1509230"/>
            <a:ext cx="3345543" cy="11759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438CFF3-0DDA-2C44-4F52-3AF469B03C7B}"/>
                  </a:ext>
                </a:extLst>
              </p:cNvPr>
              <p:cNvSpPr txBox="1"/>
              <p:nvPr/>
            </p:nvSpPr>
            <p:spPr>
              <a:xfrm>
                <a:off x="1676400" y="3489943"/>
                <a:ext cx="584925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vi-V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 </m:t>
                    </m:r>
                    <m:r>
                      <m:rPr>
                        <m:sty m:val="p"/>
                      </m:rPr>
                      <a:rPr lang="vi-V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Debugging</m:t>
                    </m:r>
                  </m:oMath>
                </a14:m>
                <a:r>
                  <a:rPr lang="vi-VN">
                    <a:latin typeface="Cambria Math" panose="02040503050406030204" pitchFamily="18" charset="0"/>
                    <a:ea typeface="Cambria Math" panose="02040503050406030204" pitchFamily="18" charset="0"/>
                  </a:rPr>
                  <a:t>, ensure our algorithm running correctly (advanced :reduce local optima case)</a:t>
                </a:r>
                <a:endParaRPr lang="en-US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438CFF3-0DDA-2C44-4F52-3AF469B03C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400" y="3489943"/>
                <a:ext cx="5849256" cy="523220"/>
              </a:xfrm>
              <a:prstGeom prst="rect">
                <a:avLst/>
              </a:prstGeom>
              <a:blipFill>
                <a:blip r:embed="rId5"/>
                <a:stretch>
                  <a:fillRect l="-313" t="-2326" b="-104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22FAD68B-93FC-5041-C4EC-09EA82123BDB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6513286" y="1696439"/>
            <a:ext cx="1498599" cy="1793503"/>
          </a:xfrm>
          <a:prstGeom prst="rect">
            <a:avLst/>
          </a:prstGeom>
        </p:spPr>
      </p:pic>
      <p:sp>
        <p:nvSpPr>
          <p:cNvPr id="3" name="Slide Number Placeholder 8">
            <a:extLst>
              <a:ext uri="{FF2B5EF4-FFF2-40B4-BE49-F238E27FC236}">
                <a16:creationId xmlns:a16="http://schemas.microsoft.com/office/drawing/2014/main" id="{406F3A8C-B341-6ABD-C375-15408AF4F55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222423" y="4868863"/>
            <a:ext cx="2057400" cy="274637"/>
          </a:xfrm>
        </p:spPr>
        <p:txBody>
          <a:bodyPr/>
          <a:lstStyle/>
          <a:p>
            <a:fld id="{BEA52142-B236-4FFD-904E-975F88B8D5CE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0719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B4CE75E-E044-AF31-6B3F-6710CC8B072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EA52142-B236-4FFD-904E-975F88B8D5CE}" type="slidenum">
              <a:rPr lang="en-US" smtClean="0">
                <a:latin typeface="Cambria Math" panose="02040503050406030204" pitchFamily="18" charset="0"/>
                <a:ea typeface="Cambria Math" panose="02040503050406030204" pitchFamily="18" charset="0"/>
              </a:rPr>
              <a:t>51</a:t>
            </a:fld>
            <a:endParaRPr lang="en-US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799964-A396-8326-9FE2-2BBE3B17953E}"/>
              </a:ext>
            </a:extLst>
          </p:cNvPr>
          <p:cNvSpPr txBox="1"/>
          <p:nvPr/>
        </p:nvSpPr>
        <p:spPr>
          <a:xfrm>
            <a:off x="802188" y="1294236"/>
            <a:ext cx="4572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1200">
                <a:latin typeface="Cambria Math" panose="02040503050406030204" pitchFamily="18" charset="0"/>
                <a:ea typeface="Cambria Math" panose="02040503050406030204" pitchFamily="18" charset="0"/>
              </a:rPr>
              <a:t>Kmeans algorithm : </a:t>
            </a:r>
            <a:endParaRPr lang="en-US" sz="120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AFB2C70-9E14-AA93-326C-A27B17D277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6455" y="1262465"/>
            <a:ext cx="4276275" cy="312938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797BDC3-47E7-D903-EDCE-5C8C88E284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6455" y="1259967"/>
            <a:ext cx="4107543" cy="313187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E5A4810-4730-090F-410F-943605DB1D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6455" y="1259967"/>
            <a:ext cx="4191563" cy="319201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839D28F-4E6F-E226-8176-1A431BD259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58913" y="1266618"/>
            <a:ext cx="4251358" cy="317870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2742F2B-D2F1-1799-2373-991E8378FF1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46454" y="1332746"/>
            <a:ext cx="4261040" cy="315350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42DBF28-512B-42C3-363A-D8A8C7DD4A83}"/>
                  </a:ext>
                </a:extLst>
              </p:cNvPr>
              <p:cNvSpPr txBox="1"/>
              <p:nvPr/>
            </p:nvSpPr>
            <p:spPr>
              <a:xfrm>
                <a:off x="787122" y="1743046"/>
                <a:ext cx="305190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vi-VN" sz="12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Randomly initialize K cluster centroid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2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μ</m:t>
                        </m:r>
                      </m:e>
                      <m:sub>
                        <m:r>
                          <a:rPr lang="en-US" sz="12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1200" i="1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sz="12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2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sz="1200" i="1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sz="12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2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μ</m:t>
                        </m:r>
                      </m:e>
                      <m:sub>
                        <m:r>
                          <a:rPr lang="en-US" sz="12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  <m:r>
                      <a:rPr lang="en-US" sz="1200" i="1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,…</m:t>
                    </m:r>
                    <m:sSub>
                      <m:sSubPr>
                        <m:ctrlPr>
                          <a:rPr lang="en-US" sz="12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2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𝐾</m:t>
                        </m:r>
                      </m:sub>
                    </m:sSub>
                    <m:r>
                      <a:rPr lang="en-US" sz="120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 sz="120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R</m:t>
                    </m:r>
                  </m:oMath>
                </a14:m>
                <a:r>
                  <a:rPr lang="vi-VN" sz="12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42DBF28-512B-42C3-363A-D8A8C7DD4A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122" y="1743046"/>
                <a:ext cx="3051907" cy="461665"/>
              </a:xfrm>
              <a:prstGeom prst="rect">
                <a:avLst/>
              </a:prstGeom>
              <a:blipFill>
                <a:blip r:embed="rId8"/>
                <a:stretch>
                  <a:fillRect t="-1316"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FAA0E8F-D8BF-7FBF-C423-DE21E86C50BA}"/>
                  </a:ext>
                </a:extLst>
              </p:cNvPr>
              <p:cNvSpPr txBox="1"/>
              <p:nvPr/>
            </p:nvSpPr>
            <p:spPr>
              <a:xfrm>
                <a:off x="799580" y="2321474"/>
                <a:ext cx="3944097" cy="15946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vi-VN" sz="12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Repeat { </a:t>
                </a:r>
              </a:p>
              <a:p>
                <a:r>
                  <a:rPr lang="vi-VN" sz="12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 For i=1 to m :</a:t>
                </a:r>
              </a:p>
              <a:p>
                <a:r>
                  <a:rPr lang="vi-VN" sz="12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 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20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2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𝑐</m:t>
                        </m:r>
                      </m:e>
                      <m:sup>
                        <m:d>
                          <m:dPr>
                            <m:ctrlPr>
                              <a:rPr lang="en-US" sz="12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12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  <m:r>
                      <a:rPr lang="vi-VN" sz="1200" b="0" i="1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: </m:t>
                    </m:r>
                  </m:oMath>
                </a14:m>
                <a:r>
                  <a:rPr lang="vi-VN" sz="1200"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 Index (from 1 to m) of cluster centroid </a:t>
                </a:r>
              </a:p>
              <a:p>
                <a:r>
                  <a:rPr lang="vi-VN" sz="120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           </a:t>
                </a:r>
                <a:r>
                  <a:rPr lang="vi-VN" sz="1200"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       closet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d>
                          <m:dPr>
                            <m:ctrlP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</m:oMath>
                </a14:m>
                <a:r>
                  <a:rPr lang="vi-VN" sz="12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  <a:p>
                <a:r>
                  <a:rPr lang="vi-VN" sz="12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 For i=1 to n :</a:t>
                </a:r>
              </a:p>
              <a:p>
                <a:r>
                  <a:rPr lang="vi-VN" sz="12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2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𝐾</m:t>
                        </m:r>
                      </m:sub>
                    </m:sSub>
                  </m:oMath>
                </a14:m>
                <a:r>
                  <a:rPr lang="vi-VN" sz="12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:  Average (means) of points assign to cluster k</a:t>
                </a:r>
                <a:endParaRPr lang="en-US" sz="12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vi-VN" sz="1200"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    } until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2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𝐾</m:t>
                        </m:r>
                      </m:sub>
                    </m:sSub>
                    <m:r>
                      <a:rPr lang="en-US" sz="1200" i="1"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vi-VN" sz="1200" i="1">
                        <a:latin typeface="Cambria Math" panose="020405030504060302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remain</m:t>
                    </m:r>
                  </m:oMath>
                </a14:m>
                <a:r>
                  <a:rPr lang="vi-VN" sz="1200"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unchanged	</a:t>
                </a:r>
                <a:endParaRPr lang="en-US" sz="1200"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endParaRPr lang="vi-VN" sz="12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FAA0E8F-D8BF-7FBF-C423-DE21E86C50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580" y="2321474"/>
                <a:ext cx="3944097" cy="1594667"/>
              </a:xfrm>
              <a:prstGeom prst="rect">
                <a:avLst/>
              </a:prstGeom>
              <a:blipFill>
                <a:blip r:embed="rId9"/>
                <a:stretch>
                  <a:fillRect t="-3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Google Shape;2195;p40">
            <a:extLst>
              <a:ext uri="{FF2B5EF4-FFF2-40B4-BE49-F238E27FC236}">
                <a16:creationId xmlns:a16="http://schemas.microsoft.com/office/drawing/2014/main" id="{6BA03ABA-BE4E-0B55-17A9-D39390934CB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83050" y="489610"/>
            <a:ext cx="55779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2400" b="1">
                <a:solidFill>
                  <a:schemeClr val="tx1"/>
                </a:solidFill>
                <a:latin typeface="+mn-lt"/>
              </a:rPr>
              <a:t>Clustering</a:t>
            </a:r>
            <a:endParaRPr sz="2400" b="1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667964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195;p40">
            <a:extLst>
              <a:ext uri="{FF2B5EF4-FFF2-40B4-BE49-F238E27FC236}">
                <a16:creationId xmlns:a16="http://schemas.microsoft.com/office/drawing/2014/main" id="{F7BDA470-7C30-A6C5-F1B4-88532615968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83050" y="262542"/>
            <a:ext cx="55779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2400" b="1">
                <a:latin typeface="+mn-lt"/>
              </a:rPr>
              <a:t>Initialize cluster centroid </a:t>
            </a:r>
            <a:endParaRPr sz="2400" b="1">
              <a:latin typeface="+mn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4468D7-B36D-4FE7-A765-F0C6B2866F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734" y="1802748"/>
            <a:ext cx="2293980" cy="17981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81C1C01-E41E-67B7-76EA-97F8AF4EB47E}"/>
              </a:ext>
            </a:extLst>
          </p:cNvPr>
          <p:cNvSpPr txBox="1"/>
          <p:nvPr/>
        </p:nvSpPr>
        <p:spPr>
          <a:xfrm>
            <a:off x="841829" y="1494971"/>
            <a:ext cx="11993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/>
              <a:t>Local optima</a:t>
            </a:r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ABFBB4D-8F54-E8FF-8E5F-32912C12DE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2661" y="939907"/>
            <a:ext cx="2439329" cy="187055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DBB6DE1-95F7-B0AE-3A57-8AB6089421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3585" y="3010400"/>
            <a:ext cx="2352660" cy="187055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46C86AA-AEB8-CF89-A6B3-208E9E27EE5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3521" t="54709" r="477" b="9876"/>
          <a:stretch/>
        </p:blipFill>
        <p:spPr>
          <a:xfrm>
            <a:off x="6581505" y="1772070"/>
            <a:ext cx="2352659" cy="1859475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E550A47-904A-7010-C180-E6B4EC53BF83}"/>
              </a:ext>
            </a:extLst>
          </p:cNvPr>
          <p:cNvCxnSpPr>
            <a:stCxn id="6" idx="3"/>
            <a:endCxn id="13" idx="1"/>
          </p:cNvCxnSpPr>
          <p:nvPr/>
        </p:nvCxnSpPr>
        <p:spPr>
          <a:xfrm flipV="1">
            <a:off x="3011714" y="1875186"/>
            <a:ext cx="660947" cy="8266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9D3AD40-523D-E97D-15AF-4409DF59915C}"/>
              </a:ext>
            </a:extLst>
          </p:cNvPr>
          <p:cNvCxnSpPr>
            <a:stCxn id="6" idx="3"/>
            <a:endCxn id="15" idx="1"/>
          </p:cNvCxnSpPr>
          <p:nvPr/>
        </p:nvCxnSpPr>
        <p:spPr>
          <a:xfrm>
            <a:off x="3011714" y="2701808"/>
            <a:ext cx="811871" cy="12438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4964734-9EC1-0632-5D91-85058E71C946}"/>
              </a:ext>
            </a:extLst>
          </p:cNvPr>
          <p:cNvCxnSpPr>
            <a:cxnSpLocks/>
            <a:stCxn id="6" idx="3"/>
            <a:endCxn id="19" idx="1"/>
          </p:cNvCxnSpPr>
          <p:nvPr/>
        </p:nvCxnSpPr>
        <p:spPr>
          <a:xfrm>
            <a:off x="3011714" y="2701808"/>
            <a:ext cx="356979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C7525F8-13F1-B7AC-9179-C4C16DE9CF84}"/>
                  </a:ext>
                </a:extLst>
              </p:cNvPr>
              <p:cNvSpPr txBox="1"/>
              <p:nvPr/>
            </p:nvSpPr>
            <p:spPr>
              <a:xfrm>
                <a:off x="356017" y="3558850"/>
                <a:ext cx="5863771" cy="3104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000" i="1" smtClean="0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10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000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0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US" sz="1000" i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lang="en-US" sz="1000" i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vi-VN" sz="1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vi-VN" sz="1000" i="1">
                                <a:latin typeface="Cambria Math" panose="02040503050406030204" pitchFamily="18" charset="0"/>
                              </a:rPr>
                              <m:t>c</m:t>
                            </m:r>
                          </m:e>
                          <m:sup>
                            <m:r>
                              <a:rPr lang="vi-VN" sz="1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vi-VN" sz="1000" b="0" i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000" i="0">
                            <a:latin typeface="Cambria Math" panose="02040503050406030204" pitchFamily="18" charset="0"/>
                          </a:rPr>
                          <m:t>…</m:t>
                        </m:r>
                        <m:sSup>
                          <m:sSupPr>
                            <m:ctrlPr>
                              <a:rPr lang="en-US" sz="1000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0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US" sz="10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</m:sSup>
                        <m:r>
                          <a:rPr lang="vi-VN" sz="1000" b="0" i="0" smtClean="0">
                            <a:latin typeface="Cambria Math" panose="02040503050406030204" pitchFamily="18" charset="0"/>
                          </a:rPr>
                          <m:t>   </m:t>
                        </m:r>
                        <m:r>
                          <a:rPr lang="en-US" sz="1000" i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vi-VN" sz="1000" b="0" i="0" smtClean="0">
                            <a:latin typeface="Cambria Math" panose="02040503050406030204" pitchFamily="18" charset="0"/>
                          </a:rPr>
                          <m:t>   </m:t>
                        </m:r>
                        <m:sSub>
                          <m:sSubPr>
                            <m:ctrlPr>
                              <a:rPr lang="en-US" sz="1000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sz="1000" i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000" i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000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sz="1000" i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000" i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1000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sz="1000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</m:e>
                    </m:d>
                    <m:r>
                      <a:rPr lang="en-US" sz="1000" i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0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000" i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000" i="1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nary>
                      <m:naryPr>
                        <m:chr m:val="∑"/>
                        <m:limLoc m:val="undOvr"/>
                        <m:ctrlPr>
                          <a:rPr lang="en-US" sz="1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</m:rPr>
                          <a:rPr lang="en-US" sz="1000" i="0">
                            <a:latin typeface="Cambria Math" panose="02040503050406030204" pitchFamily="18" charset="0"/>
                          </a:rPr>
                          <m:t>i</m:t>
                        </m:r>
                        <m:r>
                          <a:rPr lang="en-US" sz="1000" i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sz="1000" i="0">
                            <a:latin typeface="Cambria Math" panose="02040503050406030204" pitchFamily="18" charset="0"/>
                          </a:rPr>
                          <m:t>m</m:t>
                        </m:r>
                      </m:sup>
                      <m:e>
                        <m:r>
                          <a:rPr lang="vi-VN" sz="1000" b="0" i="1" smtClean="0">
                            <a:latin typeface="Cambria Math" panose="02040503050406030204" pitchFamily="18" charset="0"/>
                          </a:rPr>
                          <m:t>||</m:t>
                        </m:r>
                        <m:r>
                          <a:rPr lang="en-US" sz="1000" i="0">
                            <a:latin typeface="Cambria Math" panose="020405030504060302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en-US" sz="1000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1000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p>
                        <m:r>
                          <a:rPr lang="en-US" sz="1000" i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000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sSup>
                              <m:sSupPr>
                                <m:ctrlPr>
                                  <a:rPr lang="en-US" sz="1000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sz="10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0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</m:sup>
                            </m:sSup>
                          </m:sub>
                        </m:sSub>
                        <m:r>
                          <a:rPr lang="vi-VN" sz="10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sSup>
                          <m:sSupPr>
                            <m:ctrlPr>
                              <a:rPr lang="vi-VN" sz="1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"/>
                                <m:endChr m:val="|"/>
                                <m:ctrlPr>
                                  <a:rPr lang="vi-VN" sz="1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​</m:t>
                                </m:r>
                              </m:e>
                            </m:d>
                          </m:e>
                          <m:sup>
                            <m:r>
                              <a:rPr lang="vi-VN" sz="1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r>
                  <a:rPr lang="vi-VN" sz="1000"/>
                  <a:t> </a:t>
                </a:r>
                <a:endParaRPr lang="en-US" sz="100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C7525F8-13F1-B7AC-9179-C4C16DE9CF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017" y="3558850"/>
                <a:ext cx="5863771" cy="310470"/>
              </a:xfrm>
              <a:prstGeom prst="rect">
                <a:avLst/>
              </a:prstGeom>
              <a:blipFill>
                <a:blip r:embed="rId7"/>
                <a:stretch>
                  <a:fillRect t="-58824" b="-1039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8">
            <a:extLst>
              <a:ext uri="{FF2B5EF4-FFF2-40B4-BE49-F238E27FC236}">
                <a16:creationId xmlns:a16="http://schemas.microsoft.com/office/drawing/2014/main" id="{978566CB-E9B7-6493-3977-B2D20CBADB9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222423" y="4868863"/>
            <a:ext cx="2057400" cy="274637"/>
          </a:xfrm>
        </p:spPr>
        <p:txBody>
          <a:bodyPr/>
          <a:lstStyle/>
          <a:p>
            <a:fld id="{BEA52142-B236-4FFD-904E-975F88B8D5CE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83814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2195;p40">
            <a:extLst>
              <a:ext uri="{FF2B5EF4-FFF2-40B4-BE49-F238E27FC236}">
                <a16:creationId xmlns:a16="http://schemas.microsoft.com/office/drawing/2014/main" id="{DEF087EA-6D43-6B40-EF15-C1A6E955FF4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83050" y="556043"/>
            <a:ext cx="55779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2400" b="1">
                <a:solidFill>
                  <a:schemeClr val="tx1"/>
                </a:solidFill>
                <a:latin typeface="+mn-lt"/>
              </a:rPr>
              <a:t>Initialize cluster centroid </a:t>
            </a:r>
            <a:endParaRPr sz="2400" b="1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6261BC1-B117-247C-BA32-56E75D7D52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3050" y="1792350"/>
            <a:ext cx="2293980" cy="17981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83E1758-3845-A66D-2DDD-C9E7DDAB8B1D}"/>
                  </a:ext>
                </a:extLst>
              </p:cNvPr>
              <p:cNvSpPr txBox="1"/>
              <p:nvPr/>
            </p:nvSpPr>
            <p:spPr>
              <a:xfrm>
                <a:off x="4077030" y="1857504"/>
                <a:ext cx="4572000" cy="18158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vi-VN">
                    <a:latin typeface="Cambria Math" panose="02040503050406030204" pitchFamily="18" charset="0"/>
                    <a:ea typeface="Cambria Math" panose="02040503050406030204" pitchFamily="18" charset="0"/>
                  </a:rPr>
                  <a:t>Loop </a:t>
                </a:r>
                <a:r>
                  <a:rPr lang="vi-VN" sz="14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50-1000 times :</a:t>
                </a:r>
                <a:br>
                  <a:rPr lang="vi-VN" sz="1400"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:r>
                  <a:rPr lang="vi-VN" sz="14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 </a:t>
                </a:r>
                <a:r>
                  <a:rPr lang="vi-VN">
                    <a:latin typeface="Cambria Math" panose="02040503050406030204" pitchFamily="18" charset="0"/>
                    <a:ea typeface="Cambria Math" panose="02040503050406030204" pitchFamily="18" charset="0"/>
                  </a:rPr>
                  <a:t>Generate randomly</a:t>
                </a:r>
                <a:r>
                  <a:rPr lang="vi-VN" sz="14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K-means </a:t>
                </a:r>
              </a:p>
              <a:p>
                <a:r>
                  <a:rPr lang="vi-VN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 Run K-means</a:t>
                </a:r>
              </a:p>
              <a:p>
                <a:r>
                  <a:rPr lang="vi-VN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 Calculate cost function (distortion)</a:t>
                </a:r>
              </a:p>
              <a:p>
                <a:r>
                  <a:rPr lang="vi-VN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US" i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lang="en-US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vi-V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vi-V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c</m:t>
                            </m:r>
                          </m:e>
                          <m:sup>
                            <m:r>
                              <a:rPr lang="vi-V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vi-VN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…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sup>
                        </m:sSup>
                        <m:r>
                          <a:rPr lang="vi-VN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 </m:t>
                        </m:r>
                        <m:r>
                          <a:rPr lang="en-US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vi-VN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 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i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i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</m:e>
                    </m:d>
                  </m:oMath>
                </a14:m>
                <a:endParaRPr lang="vi-VN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vi-VN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Save the value 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vi-V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vi-V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c</m:t>
                        </m:r>
                      </m:e>
                      <m:sup>
                        <m:r>
                          <a:rPr lang="vi-V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vi-VN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…</m:t>
                    </m:r>
                    <m:sSup>
                      <m:sSupPr>
                        <m:ctrlPr>
                          <a:rPr lang="en-US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  <m: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vi-VN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b>
                    </m:sSub>
                    <m:r>
                      <a:rPr lang="vi-V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vi-V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and</m:t>
                    </m:r>
                  </m:oMath>
                </a14:m>
                <a:r>
                  <a:rPr lang="vi-VN">
                    <a:latin typeface="Cambria Math" panose="02040503050406030204" pitchFamily="18" charset="0"/>
                    <a:ea typeface="Cambria Math" panose="02040503050406030204" pitchFamily="18" charset="0"/>
                  </a:rPr>
                  <a:t> J</a:t>
                </a:r>
              </a:p>
              <a:p>
                <a:br>
                  <a:rPr lang="vi-VN"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:endParaRPr lang="en-US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83E1758-3845-A66D-2DDD-C9E7DDAB8B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7030" y="1857504"/>
                <a:ext cx="4572000" cy="1815882"/>
              </a:xfrm>
              <a:prstGeom prst="rect">
                <a:avLst/>
              </a:prstGeom>
              <a:blipFill>
                <a:blip r:embed="rId4"/>
                <a:stretch>
                  <a:fillRect l="-400" t="-10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D54AD52E-D26B-385A-9C9D-8EBC70A83FAD}"/>
              </a:ext>
            </a:extLst>
          </p:cNvPr>
          <p:cNvSpPr txBox="1"/>
          <p:nvPr/>
        </p:nvSpPr>
        <p:spPr>
          <a:xfrm>
            <a:off x="4077030" y="3282693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>
                <a:latin typeface="Cambria Math" panose="02040503050406030204" pitchFamily="18" charset="0"/>
                <a:ea typeface="Cambria Math" panose="02040503050406030204" pitchFamily="18" charset="0"/>
              </a:rPr>
              <a:t>=&gt; Choose in saved data the one have smallest J value  (Optimal random case) </a:t>
            </a:r>
          </a:p>
        </p:txBody>
      </p:sp>
      <p:sp>
        <p:nvSpPr>
          <p:cNvPr id="2" name="Slide Number Placeholder 8">
            <a:extLst>
              <a:ext uri="{FF2B5EF4-FFF2-40B4-BE49-F238E27FC236}">
                <a16:creationId xmlns:a16="http://schemas.microsoft.com/office/drawing/2014/main" id="{4EC3DBB7-27F1-4017-A2C1-B3245F3B5C4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222423" y="4868863"/>
            <a:ext cx="2057400" cy="274637"/>
          </a:xfrm>
        </p:spPr>
        <p:txBody>
          <a:bodyPr/>
          <a:lstStyle/>
          <a:p>
            <a:fld id="{BEA52142-B236-4FFD-904E-975F88B8D5CE}" type="slidenum">
              <a:rPr lang="en-US" smtClean="0"/>
              <a:pPr/>
              <a:t>53</a:t>
            </a:fld>
            <a:endParaRPr lang="en-US"/>
          </a:p>
        </p:txBody>
      </p:sp>
      <p:sp>
        <p:nvSpPr>
          <p:cNvPr id="3" name="Google Shape;2195;p40">
            <a:extLst>
              <a:ext uri="{FF2B5EF4-FFF2-40B4-BE49-F238E27FC236}">
                <a16:creationId xmlns:a16="http://schemas.microsoft.com/office/drawing/2014/main" id="{6D3BE499-19CA-7C5B-F58C-72A2BD86E23B}"/>
              </a:ext>
            </a:extLst>
          </p:cNvPr>
          <p:cNvSpPr txBox="1">
            <a:spLocks/>
          </p:cNvSpPr>
          <p:nvPr/>
        </p:nvSpPr>
        <p:spPr>
          <a:xfrm>
            <a:off x="2098182" y="5190975"/>
            <a:ext cx="5577900" cy="59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Fjalla One"/>
              <a:buNone/>
              <a:defRPr sz="3600" b="0" i="0" u="none" strike="noStrike" cap="none">
                <a:solidFill>
                  <a:schemeClr val="accent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Fjalla One"/>
              <a:buNone/>
              <a:defRPr sz="3600" b="0" i="0" u="none" strike="noStrike" cap="none">
                <a:solidFill>
                  <a:schemeClr val="accent1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Fjalla One"/>
              <a:buNone/>
              <a:defRPr sz="3600" b="0" i="0" u="none" strike="noStrike" cap="none">
                <a:solidFill>
                  <a:schemeClr val="accent1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Fjalla One"/>
              <a:buNone/>
              <a:defRPr sz="3600" b="0" i="0" u="none" strike="noStrike" cap="none">
                <a:solidFill>
                  <a:schemeClr val="accent1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Fjalla One"/>
              <a:buNone/>
              <a:defRPr sz="3600" b="0" i="0" u="none" strike="noStrike" cap="none">
                <a:solidFill>
                  <a:schemeClr val="accent1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Fjalla One"/>
              <a:buNone/>
              <a:defRPr sz="3600" b="0" i="0" u="none" strike="noStrike" cap="none">
                <a:solidFill>
                  <a:schemeClr val="accent1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Fjalla One"/>
              <a:buNone/>
              <a:defRPr sz="3600" b="0" i="0" u="none" strike="noStrike" cap="none">
                <a:solidFill>
                  <a:schemeClr val="accent1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Fjalla One"/>
              <a:buNone/>
              <a:defRPr sz="3600" b="0" i="0" u="none" strike="noStrike" cap="none">
                <a:solidFill>
                  <a:schemeClr val="accent1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Fjalla One"/>
              <a:buNone/>
              <a:defRPr sz="3600" b="0" i="0" u="none" strike="noStrike" cap="none">
                <a:solidFill>
                  <a:schemeClr val="accent1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vi-VN" sz="2400" b="1">
                <a:latin typeface="+mn-lt"/>
              </a:rPr>
              <a:t>Choosing number of clusters</a:t>
            </a:r>
          </a:p>
        </p:txBody>
      </p:sp>
    </p:spTree>
    <p:extLst>
      <p:ext uri="{BB962C8B-B14F-4D97-AF65-F5344CB8AC3E}">
        <p14:creationId xmlns:p14="http://schemas.microsoft.com/office/powerpoint/2010/main" val="29539202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2195;p40">
            <a:extLst>
              <a:ext uri="{FF2B5EF4-FFF2-40B4-BE49-F238E27FC236}">
                <a16:creationId xmlns:a16="http://schemas.microsoft.com/office/drawing/2014/main" id="{A6E1D731-C458-1712-3A0D-A7DCE55ADD0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83050" y="556043"/>
            <a:ext cx="55779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2400" b="1">
                <a:latin typeface="+mn-lt"/>
              </a:rPr>
              <a:t>Choosing number of clusters</a:t>
            </a:r>
            <a:endParaRPr sz="2400" b="1">
              <a:latin typeface="+mn-lt"/>
            </a:endParaRPr>
          </a:p>
        </p:txBody>
      </p:sp>
      <p:sp>
        <p:nvSpPr>
          <p:cNvPr id="6" name="Slide Number Placeholder 8">
            <a:extLst>
              <a:ext uri="{FF2B5EF4-FFF2-40B4-BE49-F238E27FC236}">
                <a16:creationId xmlns:a16="http://schemas.microsoft.com/office/drawing/2014/main" id="{CEC0E645-CD86-11E3-C15A-E70C321AC37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222423" y="4868863"/>
            <a:ext cx="2057400" cy="274637"/>
          </a:xfrm>
        </p:spPr>
        <p:txBody>
          <a:bodyPr/>
          <a:lstStyle/>
          <a:p>
            <a:fld id="{BEA52142-B236-4FFD-904E-975F88B8D5CE}" type="slidenum">
              <a:rPr lang="en-US" smtClean="0"/>
              <a:pPr/>
              <a:t>54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0CDA7D0-A745-C2D6-9C74-4A03F8E5757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587046" y="1280645"/>
            <a:ext cx="3969908" cy="3306812"/>
          </a:xfrm>
          <a:prstGeom prst="rect">
            <a:avLst/>
          </a:prstGeom>
          <a:ln>
            <a:noFill/>
          </a:ln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A94C3B18-5757-246C-AB69-3902B2319659}"/>
              </a:ext>
            </a:extLst>
          </p:cNvPr>
          <p:cNvCxnSpPr>
            <a:cxnSpLocks/>
          </p:cNvCxnSpPr>
          <p:nvPr/>
        </p:nvCxnSpPr>
        <p:spPr>
          <a:xfrm flipH="1">
            <a:off x="3859078" y="2705403"/>
            <a:ext cx="712922" cy="944448"/>
          </a:xfrm>
          <a:prstGeom prst="straightConnector1">
            <a:avLst/>
          </a:prstGeom>
          <a:ln w="28575">
            <a:solidFill>
              <a:srgbClr val="416AA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0546ADC3-26BE-019A-439D-33AA59AFECB2}"/>
              </a:ext>
            </a:extLst>
          </p:cNvPr>
          <p:cNvSpPr txBox="1"/>
          <p:nvPr/>
        </p:nvSpPr>
        <p:spPr>
          <a:xfrm>
            <a:off x="4471261" y="1751296"/>
            <a:ext cx="200546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/>
              <a:t>This is elbow point, we chose x value at this point is number of clusters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0977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>
            <a:extLst>
              <a:ext uri="{FF2B5EF4-FFF2-40B4-BE49-F238E27FC236}">
                <a16:creationId xmlns:a16="http://schemas.microsoft.com/office/drawing/2014/main" id="{CEC0E645-CD86-11E3-C15A-E70C321AC37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222423" y="4868863"/>
            <a:ext cx="2057400" cy="274637"/>
          </a:xfrm>
        </p:spPr>
        <p:txBody>
          <a:bodyPr/>
          <a:lstStyle/>
          <a:p>
            <a:fld id="{BEA52142-B236-4FFD-904E-975F88B8D5CE}" type="slidenum">
              <a:rPr lang="en-US" smtClean="0"/>
              <a:pPr/>
              <a:t>55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0CDA7D0-A745-C2D6-9C74-4A03F8E5757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641918" y="1183134"/>
            <a:ext cx="3844661" cy="3070946"/>
          </a:xfrm>
          <a:prstGeom prst="rect">
            <a:avLst/>
          </a:prstGeom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546ADC3-26BE-019A-439D-33AA59AFECB2}"/>
              </a:ext>
            </a:extLst>
          </p:cNvPr>
          <p:cNvSpPr txBox="1"/>
          <p:nvPr/>
        </p:nvSpPr>
        <p:spPr>
          <a:xfrm>
            <a:off x="1267226" y="691462"/>
            <a:ext cx="42889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Example with k = 2 follow elbow method above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8365132-A622-E924-80F8-67D49E9EF977}"/>
              </a:ext>
            </a:extLst>
          </p:cNvPr>
          <p:cNvSpPr txBox="1"/>
          <p:nvPr/>
        </p:nvSpPr>
        <p:spPr>
          <a:xfrm>
            <a:off x="1267226" y="4395642"/>
            <a:ext cx="30051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We have</a:t>
            </a:r>
            <a:r>
              <a:rPr lang="vi-VN"/>
              <a:t> nearly perfect clusters</a:t>
            </a:r>
            <a:endParaRPr lang="en-US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B5239FA3-C516-3AD4-86AA-873B12AD85A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vi-VN"/>
              <a:t>Choosing number of clusters</a:t>
            </a:r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4DEBD47-F9B1-4210-C1F2-6191F6277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4426" y="5156776"/>
            <a:ext cx="3858322" cy="804600"/>
          </a:xfrm>
        </p:spPr>
        <p:txBody>
          <a:bodyPr/>
          <a:lstStyle/>
          <a:p>
            <a:r>
              <a:rPr lang="vi-VN" err="1">
                <a:latin typeface="Segoe UI Black"/>
                <a:ea typeface="Segoe UI Black"/>
              </a:rPr>
              <a:t>Configuration</a:t>
            </a:r>
            <a:endParaRPr lang="en-US" err="1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83013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46638F-FA1E-E308-F91C-A52DB311C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01951" y="2550800"/>
            <a:ext cx="3858322" cy="804600"/>
          </a:xfrm>
        </p:spPr>
        <p:txBody>
          <a:bodyPr/>
          <a:lstStyle/>
          <a:p>
            <a:r>
              <a:rPr lang="vi-VN">
                <a:latin typeface="Segoe UI Black"/>
                <a:ea typeface="Segoe UI Black"/>
              </a:rPr>
              <a:t>Implementation</a:t>
            </a:r>
            <a:endParaRPr lang="en-US" err="1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A70B7FA-595B-0C80-D144-B5942E19F35F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2971800" y="1243062"/>
            <a:ext cx="2967600" cy="1069800"/>
          </a:xfrm>
        </p:spPr>
        <p:txBody>
          <a:bodyPr/>
          <a:lstStyle/>
          <a:p>
            <a:r>
              <a:rPr lang="vi-VN"/>
              <a:t>03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3AA232-89B0-8B62-3046-8B57ADBDD59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EA52142-B236-4FFD-904E-975F88B8D5CE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9208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9D2E2B-5E87-AFFE-BBD6-9029E691259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EA52142-B236-4FFD-904E-975F88B8D5CE}" type="slidenum">
              <a:rPr lang="en-US" smtClean="0"/>
              <a:t>57</a:t>
            </a:fld>
            <a:endParaRPr lang="en-US"/>
          </a:p>
        </p:txBody>
      </p:sp>
      <p:sp>
        <p:nvSpPr>
          <p:cNvPr id="7" name="Title 5">
            <a:extLst>
              <a:ext uri="{FF2B5EF4-FFF2-40B4-BE49-F238E27FC236}">
                <a16:creationId xmlns:a16="http://schemas.microsoft.com/office/drawing/2014/main" id="{BB704011-1EB6-48F1-13FB-6255419FF7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3550" y="322641"/>
            <a:ext cx="5496900" cy="572700"/>
          </a:xfrm>
        </p:spPr>
        <p:txBody>
          <a:bodyPr/>
          <a:lstStyle/>
          <a:p>
            <a:r>
              <a:rPr lang="vi-VN" b="1" err="1">
                <a:latin typeface="Tahoma"/>
                <a:ea typeface="Tahoma"/>
                <a:cs typeface="Tahoma"/>
              </a:rPr>
              <a:t>Process</a:t>
            </a:r>
            <a:r>
              <a:rPr lang="vi-VN" b="1">
                <a:latin typeface="Tahoma"/>
                <a:ea typeface="Tahoma"/>
                <a:cs typeface="Tahoma"/>
              </a:rPr>
              <a:t> </a:t>
            </a:r>
            <a:endParaRPr lang="vi-VN" b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94CD1AB-6CCA-B151-2554-21BBD70FFD9F}"/>
              </a:ext>
            </a:extLst>
          </p:cNvPr>
          <p:cNvSpPr txBox="1"/>
          <p:nvPr/>
        </p:nvSpPr>
        <p:spPr>
          <a:xfrm>
            <a:off x="1305290" y="1294477"/>
            <a:ext cx="6533419" cy="230832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vi-VN" sz="1600" b="1" err="1"/>
              <a:t>Step</a:t>
            </a:r>
            <a:r>
              <a:rPr lang="vi-VN" sz="1600" b="1"/>
              <a:t> 1: </a:t>
            </a:r>
            <a:r>
              <a:rPr lang="vi-VN" sz="1600" err="1"/>
              <a:t>Create</a:t>
            </a:r>
            <a:r>
              <a:rPr lang="vi-VN" sz="1600"/>
              <a:t> </a:t>
            </a:r>
            <a:r>
              <a:rPr lang="vi-VN" sz="1600" err="1"/>
              <a:t>adjacency</a:t>
            </a:r>
            <a:r>
              <a:rPr lang="vi-VN" sz="1600"/>
              <a:t> </a:t>
            </a:r>
            <a:r>
              <a:rPr lang="vi-VN" sz="1600" err="1"/>
              <a:t>matrix</a:t>
            </a:r>
            <a:r>
              <a:rPr lang="vi-VN" sz="1600"/>
              <a:t> </a:t>
            </a:r>
            <a:r>
              <a:rPr lang="vi-VN" sz="1600" err="1"/>
              <a:t>from</a:t>
            </a:r>
            <a:r>
              <a:rPr lang="vi-VN" sz="1600"/>
              <a:t> </a:t>
            </a:r>
            <a:r>
              <a:rPr lang="vi-VN" sz="1600" err="1"/>
              <a:t>data</a:t>
            </a:r>
            <a:r>
              <a:rPr lang="vi-VN" sz="1600"/>
              <a:t> </a:t>
            </a:r>
            <a:r>
              <a:rPr lang="vi-VN" sz="1600" err="1"/>
              <a:t>using</a:t>
            </a:r>
            <a:r>
              <a:rPr lang="vi-VN" sz="1600"/>
              <a:t> K-</a:t>
            </a:r>
            <a:r>
              <a:rPr lang="vi-VN" sz="1600" err="1"/>
              <a:t>neighbors</a:t>
            </a:r>
            <a:r>
              <a:rPr lang="vi-VN" sz="1600"/>
              <a:t> </a:t>
            </a:r>
            <a:r>
              <a:rPr lang="vi-VN" sz="1600" err="1"/>
              <a:t>algorithm</a:t>
            </a:r>
            <a:r>
              <a:rPr lang="vi-VN" sz="1600"/>
              <a:t>. </a:t>
            </a:r>
            <a:r>
              <a:rPr lang="vi-VN" sz="1600" err="1"/>
              <a:t>From</a:t>
            </a:r>
            <a:r>
              <a:rPr lang="vi-VN" sz="1600"/>
              <a:t> </a:t>
            </a:r>
            <a:r>
              <a:rPr lang="vi-VN" sz="1600" err="1"/>
              <a:t>that</a:t>
            </a:r>
            <a:r>
              <a:rPr lang="vi-VN" sz="1600"/>
              <a:t>, </a:t>
            </a:r>
            <a:r>
              <a:rPr lang="vi-VN" sz="1600" err="1"/>
              <a:t>create</a:t>
            </a:r>
            <a:r>
              <a:rPr lang="vi-VN" sz="1600"/>
              <a:t> a </a:t>
            </a:r>
            <a:r>
              <a:rPr lang="vi-VN" sz="1600" err="1"/>
              <a:t>Laplacian</a:t>
            </a:r>
            <a:r>
              <a:rPr lang="vi-VN" sz="1600"/>
              <a:t> matrix</a:t>
            </a:r>
            <a:r>
              <a:rPr lang="en-US" sz="1600"/>
              <a:t>.</a:t>
            </a:r>
            <a:r>
              <a:rPr lang="vi-VN" sz="1600"/>
              <a:t> 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vi-VN" sz="1600" b="1" err="1"/>
              <a:t>Step</a:t>
            </a:r>
            <a:r>
              <a:rPr lang="vi-VN" sz="1600" b="1"/>
              <a:t> 2: </a:t>
            </a:r>
            <a:r>
              <a:rPr lang="vi-VN" sz="1600" err="1"/>
              <a:t>Calculate</a:t>
            </a:r>
            <a:r>
              <a:rPr lang="vi-VN" sz="1600"/>
              <a:t> </a:t>
            </a:r>
            <a:r>
              <a:rPr lang="vi-VN" sz="1600" err="1"/>
              <a:t>all</a:t>
            </a:r>
            <a:r>
              <a:rPr lang="vi-VN" sz="1600"/>
              <a:t> </a:t>
            </a:r>
            <a:r>
              <a:rPr lang="vi-VN" sz="1600" err="1"/>
              <a:t>eigenvalues</a:t>
            </a:r>
            <a:r>
              <a:rPr lang="vi-VN" sz="1600"/>
              <a:t> </a:t>
            </a:r>
            <a:r>
              <a:rPr lang="vi-VN" sz="1600" err="1"/>
              <a:t>and</a:t>
            </a:r>
            <a:r>
              <a:rPr lang="vi-VN" sz="1600"/>
              <a:t> </a:t>
            </a:r>
            <a:r>
              <a:rPr lang="vi-VN" sz="1600" err="1"/>
              <a:t>eigenvectors</a:t>
            </a:r>
            <a:r>
              <a:rPr lang="vi-VN" sz="1600"/>
              <a:t> </a:t>
            </a:r>
            <a:r>
              <a:rPr lang="vi-VN" sz="1600" err="1"/>
              <a:t>of</a:t>
            </a:r>
            <a:r>
              <a:rPr lang="vi-VN" sz="1600"/>
              <a:t> </a:t>
            </a:r>
            <a:r>
              <a:rPr lang="vi-VN" sz="1600" err="1"/>
              <a:t>Laplacian</a:t>
            </a:r>
            <a:r>
              <a:rPr lang="vi-VN" sz="1600"/>
              <a:t> </a:t>
            </a:r>
            <a:r>
              <a:rPr lang="vi-VN" sz="1600" err="1"/>
              <a:t>matrix</a:t>
            </a:r>
            <a:r>
              <a:rPr lang="vi-VN" sz="1600"/>
              <a:t>, then </a:t>
            </a:r>
            <a:r>
              <a:rPr lang="vi-VN" sz="1600" err="1"/>
              <a:t>sort</a:t>
            </a:r>
            <a:r>
              <a:rPr lang="vi-VN" sz="1600"/>
              <a:t> </a:t>
            </a:r>
            <a:r>
              <a:rPr lang="vi-VN" sz="1600" err="1"/>
              <a:t>all</a:t>
            </a:r>
            <a:r>
              <a:rPr lang="vi-VN" sz="1600"/>
              <a:t> the </a:t>
            </a:r>
            <a:r>
              <a:rPr lang="vi-VN" sz="1600" err="1"/>
              <a:t>eigenvalues</a:t>
            </a:r>
            <a:r>
              <a:rPr lang="vi-VN" sz="1600"/>
              <a:t> (increasing order) to </a:t>
            </a:r>
            <a:r>
              <a:rPr lang="vi-VN" sz="1600" err="1"/>
              <a:t>have</a:t>
            </a:r>
            <a:r>
              <a:rPr lang="vi-VN" sz="1600"/>
              <a:t> </a:t>
            </a:r>
            <a:r>
              <a:rPr lang="vi-VN" sz="1600" err="1"/>
              <a:t>Laplacian's</a:t>
            </a:r>
            <a:r>
              <a:rPr lang="vi-VN" sz="1600"/>
              <a:t> </a:t>
            </a:r>
            <a:r>
              <a:rPr lang="vi-VN" sz="1600" err="1"/>
              <a:t>eigenvalues</a:t>
            </a:r>
            <a:r>
              <a:rPr lang="vi-VN" sz="1600"/>
              <a:t> spectrum</a:t>
            </a:r>
            <a:r>
              <a:rPr lang="en-US" sz="1600"/>
              <a:t>.</a:t>
            </a:r>
            <a:r>
              <a:rPr lang="vi-VN" sz="1600"/>
              <a:t> 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vi-VN" sz="1600" b="1" err="1"/>
              <a:t>Step</a:t>
            </a:r>
            <a:r>
              <a:rPr lang="vi-VN" sz="1600" b="1"/>
              <a:t> 3: </a:t>
            </a:r>
            <a:r>
              <a:rPr lang="vi-VN" sz="1600"/>
              <a:t> </a:t>
            </a:r>
            <a:r>
              <a:rPr lang="vi-VN" sz="1600" err="1"/>
              <a:t>Choosing</a:t>
            </a:r>
            <a:r>
              <a:rPr lang="vi-VN" sz="1600"/>
              <a:t> k (</a:t>
            </a:r>
            <a:r>
              <a:rPr lang="vi-VN" sz="1600" err="1"/>
              <a:t>you</a:t>
            </a:r>
            <a:r>
              <a:rPr lang="vi-VN" sz="1600"/>
              <a:t> can </a:t>
            </a:r>
            <a:r>
              <a:rPr lang="vi-VN" sz="1600" err="1"/>
              <a:t>choose</a:t>
            </a:r>
            <a:r>
              <a:rPr lang="vi-VN" sz="1600"/>
              <a:t> k) </a:t>
            </a:r>
            <a:r>
              <a:rPr lang="vi-VN" sz="1600" err="1"/>
              <a:t>eigenvectors</a:t>
            </a:r>
            <a:r>
              <a:rPr lang="vi-VN" sz="1600"/>
              <a:t> corresponding to first k </a:t>
            </a:r>
            <a:r>
              <a:rPr lang="vi-VN" sz="1600" err="1"/>
              <a:t>eigenvalues</a:t>
            </a:r>
            <a:r>
              <a:rPr lang="vi-VN" sz="1600"/>
              <a:t> in </a:t>
            </a:r>
            <a:r>
              <a:rPr lang="vi-VN" sz="1600" err="1"/>
              <a:t>spectrum</a:t>
            </a:r>
            <a:r>
              <a:rPr lang="vi-VN" sz="1600"/>
              <a:t> </a:t>
            </a:r>
            <a:r>
              <a:rPr lang="vi-VN" sz="1600" err="1"/>
              <a:t>from</a:t>
            </a:r>
            <a:r>
              <a:rPr lang="vi-VN" sz="1600"/>
              <a:t> </a:t>
            </a:r>
            <a:r>
              <a:rPr lang="vi-VN" sz="1600" err="1"/>
              <a:t>step</a:t>
            </a:r>
            <a:r>
              <a:rPr lang="vi-VN" sz="1600"/>
              <a:t> 2</a:t>
            </a:r>
            <a:r>
              <a:rPr lang="en-US" sz="1600"/>
              <a:t>.</a:t>
            </a:r>
            <a:endParaRPr lang="vi-VN" sz="160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vi-VN" sz="1600" b="1" err="1"/>
              <a:t>Step</a:t>
            </a:r>
            <a:r>
              <a:rPr lang="vi-VN" sz="1600" b="1"/>
              <a:t> 4: </a:t>
            </a:r>
            <a:r>
              <a:rPr lang="vi-VN" sz="1600" err="1"/>
              <a:t>Using</a:t>
            </a:r>
            <a:r>
              <a:rPr lang="vi-VN" sz="1600"/>
              <a:t> </a:t>
            </a:r>
            <a:r>
              <a:rPr lang="vi-VN" sz="1600" err="1"/>
              <a:t>Kmeans</a:t>
            </a:r>
            <a:r>
              <a:rPr lang="vi-VN" sz="1600"/>
              <a:t> to </a:t>
            </a:r>
            <a:r>
              <a:rPr lang="vi-VN" sz="1600" err="1"/>
              <a:t>cluster</a:t>
            </a:r>
            <a:r>
              <a:rPr lang="vi-VN" sz="1600"/>
              <a:t> </a:t>
            </a:r>
            <a:r>
              <a:rPr lang="vi-VN" sz="1600" err="1"/>
              <a:t>based</a:t>
            </a:r>
            <a:r>
              <a:rPr lang="vi-VN" sz="1600"/>
              <a:t> </a:t>
            </a:r>
            <a:r>
              <a:rPr lang="vi-VN" sz="1600" err="1"/>
              <a:t>on</a:t>
            </a:r>
            <a:r>
              <a:rPr lang="vi-VN" sz="1600"/>
              <a:t> k-</a:t>
            </a:r>
            <a:r>
              <a:rPr lang="vi-VN" sz="1600" err="1"/>
              <a:t>vector</a:t>
            </a:r>
            <a:r>
              <a:rPr lang="vi-VN" sz="1600"/>
              <a:t> </a:t>
            </a:r>
            <a:r>
              <a:rPr lang="vi-VN" sz="1600" err="1"/>
              <a:t>matrix</a:t>
            </a:r>
            <a:r>
              <a:rPr lang="vi-VN" sz="1600"/>
              <a:t> in </a:t>
            </a:r>
            <a:r>
              <a:rPr lang="vi-VN" sz="1600" err="1"/>
              <a:t>step</a:t>
            </a:r>
            <a:r>
              <a:rPr lang="vi-VN" sz="1600"/>
              <a:t> 3. The </a:t>
            </a:r>
            <a:r>
              <a:rPr lang="vi-VN" sz="1600" err="1"/>
              <a:t>result</a:t>
            </a:r>
            <a:r>
              <a:rPr lang="vi-VN" sz="1600"/>
              <a:t> </a:t>
            </a:r>
            <a:r>
              <a:rPr lang="vi-VN" sz="1600" err="1"/>
              <a:t>of</a:t>
            </a:r>
            <a:r>
              <a:rPr lang="vi-VN" sz="1600"/>
              <a:t> </a:t>
            </a:r>
            <a:r>
              <a:rPr lang="vi-VN" sz="1600" err="1"/>
              <a:t>Kmeans</a:t>
            </a:r>
            <a:r>
              <a:rPr lang="vi-VN" sz="1600"/>
              <a:t> </a:t>
            </a:r>
            <a:r>
              <a:rPr lang="vi-VN" sz="1600" err="1"/>
              <a:t>algorithm</a:t>
            </a:r>
            <a:r>
              <a:rPr lang="vi-VN" sz="1600"/>
              <a:t> </a:t>
            </a:r>
            <a:r>
              <a:rPr lang="vi-VN" sz="1600" err="1"/>
              <a:t>is</a:t>
            </a:r>
            <a:r>
              <a:rPr lang="vi-VN" sz="1600"/>
              <a:t> the solution</a:t>
            </a:r>
            <a:r>
              <a:rPr lang="en-US" sz="1600"/>
              <a:t>.</a:t>
            </a:r>
            <a:r>
              <a:rPr lang="vi-VN" sz="1600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24974839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9909531-2E0A-6212-2059-D7F874D0DC7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EA52142-B236-4FFD-904E-975F88B8D5CE}" type="slidenum">
              <a:rPr lang="en-US" smtClean="0"/>
              <a:t>58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4E782E-A2C6-60C6-8D93-383955F3605D}"/>
              </a:ext>
            </a:extLst>
          </p:cNvPr>
          <p:cNvSpPr txBox="1"/>
          <p:nvPr/>
        </p:nvSpPr>
        <p:spPr>
          <a:xfrm>
            <a:off x="1102290" y="1880350"/>
            <a:ext cx="7189940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>
                <a:solidFill>
                  <a:srgbClr val="D73A49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Consolas" panose="020B0609020204030204" pitchFamily="49" charset="0"/>
              </a:rPr>
              <a:t>MySpectralClustering</a:t>
            </a:r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>
                <a:solidFill>
                  <a:srgbClr val="D73A49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005CC5"/>
                </a:solidFill>
                <a:effectLst/>
                <a:latin typeface="Consolas" panose="020B0609020204030204" pitchFamily="49" charset="0"/>
              </a:rPr>
              <a:t>__init__</a:t>
            </a:r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(self, </a:t>
            </a:r>
            <a:r>
              <a:rPr lang="en-US" b="0">
                <a:solidFill>
                  <a:srgbClr val="E36209"/>
                </a:solidFill>
                <a:effectLst/>
                <a:latin typeface="Consolas" panose="020B0609020204030204" pitchFamily="49" charset="0"/>
              </a:rPr>
              <a:t>n_cluster</a:t>
            </a:r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005CC5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>
                <a:solidFill>
                  <a:srgbClr val="E36209"/>
                </a:solidFill>
                <a:effectLst/>
                <a:latin typeface="Consolas" panose="020B0609020204030204" pitchFamily="49" charset="0"/>
              </a:rPr>
              <a:t>random_state</a:t>
            </a:r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005CC5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>
                <a:solidFill>
                  <a:srgbClr val="E36209"/>
                </a:solidFill>
                <a:effectLst/>
                <a:latin typeface="Consolas" panose="020B0609020204030204" pitchFamily="49" charset="0"/>
              </a:rPr>
              <a:t>n_neighbor</a:t>
            </a:r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005CC5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        self.k </a:t>
            </a:r>
            <a:r>
              <a:rPr lang="en-US" b="0">
                <a:solidFill>
                  <a:srgbClr val="D73A4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Consolas" panose="020B0609020204030204" pitchFamily="49" charset="0"/>
              </a:rPr>
              <a:t>n_cluster</a:t>
            </a:r>
            <a:endParaRPr lang="en-US" b="0">
              <a:solidFill>
                <a:srgbClr val="24292E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        self.seed </a:t>
            </a:r>
            <a:r>
              <a:rPr lang="en-US" b="0">
                <a:solidFill>
                  <a:srgbClr val="D73A4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Consolas" panose="020B0609020204030204" pitchFamily="49" charset="0"/>
              </a:rPr>
              <a:t>random_state</a:t>
            </a:r>
            <a:endParaRPr lang="en-US" b="0">
              <a:solidFill>
                <a:srgbClr val="24292E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        self.nneighbor </a:t>
            </a:r>
            <a:r>
              <a:rPr lang="en-US" b="0">
                <a:solidFill>
                  <a:srgbClr val="D73A4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Consolas" panose="020B0609020204030204" pitchFamily="49" charset="0"/>
              </a:rPr>
              <a:t>n_neighbor</a:t>
            </a:r>
            <a:endParaRPr lang="en-US" b="0">
              <a:solidFill>
                <a:srgbClr val="24292E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>
                <a:solidFill>
                  <a:srgbClr val="6F42C1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>
                <a:solidFill>
                  <a:srgbClr val="005CC5"/>
                </a:solidFill>
                <a:effectLst/>
                <a:latin typeface="Consolas" panose="020B0609020204030204" pitchFamily="49" charset="0"/>
              </a:rPr>
              <a:t>__init__</a:t>
            </a:r>
            <a:endParaRPr lang="en-US" b="0">
              <a:solidFill>
                <a:srgbClr val="24292E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46DA72A-E48A-173E-81B8-00860106FD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3550" y="372745"/>
            <a:ext cx="5496900" cy="572700"/>
          </a:xfrm>
        </p:spPr>
        <p:txBody>
          <a:bodyPr/>
          <a:lstStyle/>
          <a:p>
            <a:r>
              <a:rPr lang="vi-VN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MySpectralClustering</a:t>
            </a:r>
            <a:endParaRPr lang="en-US" b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C494614-961D-1B77-4F00-83C9F6CE3C8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nl-NL"/>
              <a:t>code (link in slide 72)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3177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9909531-2E0A-6212-2059-D7F874D0DC7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EA52142-B236-4FFD-904E-975F88B8D5CE}" type="slidenum">
              <a:rPr lang="en-US" smtClean="0"/>
              <a:t>59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E6B437-F4B4-5728-7491-041A7E7C8B38}"/>
              </a:ext>
            </a:extLst>
          </p:cNvPr>
          <p:cNvSpPr txBox="1"/>
          <p:nvPr/>
        </p:nvSpPr>
        <p:spPr>
          <a:xfrm>
            <a:off x="1064711" y="1340643"/>
            <a:ext cx="6814159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>
                <a:solidFill>
                  <a:srgbClr val="D73A49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Consolas" panose="020B0609020204030204" pitchFamily="49" charset="0"/>
              </a:rPr>
              <a:t>__generateGraphLaplace</a:t>
            </a:r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(self,</a:t>
            </a:r>
            <a:r>
              <a:rPr lang="en-US" b="0">
                <a:solidFill>
                  <a:srgbClr val="E36209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>
                <a:solidFill>
                  <a:srgbClr val="6A737D"/>
                </a:solidFill>
                <a:effectLst/>
                <a:latin typeface="Consolas" panose="020B0609020204030204" pitchFamily="49" charset="0"/>
              </a:rPr>
              <a:t>#find connect use kneighbors algorithm</a:t>
            </a:r>
            <a:endParaRPr lang="en-US" b="0">
              <a:solidFill>
                <a:srgbClr val="24292E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        connectivity </a:t>
            </a:r>
            <a:r>
              <a:rPr lang="en-US" b="0">
                <a:solidFill>
                  <a:srgbClr val="D73A4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Consolas" panose="020B0609020204030204" pitchFamily="49" charset="0"/>
              </a:rPr>
              <a:t>kneighbors_graph</a:t>
            </a:r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E36209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>
                <a:solidFill>
                  <a:srgbClr val="E36209"/>
                </a:solidFill>
                <a:effectLst/>
                <a:latin typeface="Consolas" panose="020B0609020204030204" pitchFamily="49" charset="0"/>
              </a:rPr>
              <a:t>n_neighbors</a:t>
            </a:r>
            <a:r>
              <a:rPr lang="en-US" b="0">
                <a:solidFill>
                  <a:srgbClr val="D73A4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self.nneighbor)</a:t>
            </a:r>
          </a:p>
          <a:p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>
                <a:solidFill>
                  <a:srgbClr val="6A737D"/>
                </a:solidFill>
                <a:effectLst/>
                <a:latin typeface="Consolas" panose="020B0609020204030204" pitchFamily="49" charset="0"/>
              </a:rPr>
              <a:t>#build adjacenty Matrix</a:t>
            </a:r>
            <a:endParaRPr lang="en-US" b="0">
              <a:solidFill>
                <a:srgbClr val="24292E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        adjacentyMatrix </a:t>
            </a:r>
            <a:r>
              <a:rPr lang="en-US" b="0">
                <a:solidFill>
                  <a:srgbClr val="D73A4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>
                <a:solidFill>
                  <a:srgbClr val="005CC5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>
                <a:solidFill>
                  <a:srgbClr val="D73A49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b="0">
                <a:solidFill>
                  <a:srgbClr val="005CC5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>
                <a:solidFill>
                  <a:srgbClr val="D73A49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(connectivity</a:t>
            </a:r>
            <a:r>
              <a:rPr lang="en-US" b="0">
                <a:solidFill>
                  <a:srgbClr val="D73A49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 connectivity.T)</a:t>
            </a:r>
          </a:p>
          <a:p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>
                <a:solidFill>
                  <a:srgbClr val="6A737D"/>
                </a:solidFill>
                <a:effectLst/>
                <a:latin typeface="Consolas" panose="020B0609020204030204" pitchFamily="49" charset="0"/>
              </a:rPr>
              <a:t>#build laplace matrix</a:t>
            </a:r>
            <a:endParaRPr lang="en-US" b="0">
              <a:solidFill>
                <a:srgbClr val="24292E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        graphLaplaceS </a:t>
            </a:r>
            <a:r>
              <a:rPr lang="en-US" b="0">
                <a:solidFill>
                  <a:srgbClr val="D73A4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Consolas" panose="020B0609020204030204" pitchFamily="49" charset="0"/>
              </a:rPr>
              <a:t>sparse</a:t>
            </a:r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>
                <a:solidFill>
                  <a:srgbClr val="6F42C1"/>
                </a:solidFill>
                <a:effectLst/>
                <a:latin typeface="Consolas" panose="020B0609020204030204" pitchFamily="49" charset="0"/>
              </a:rPr>
              <a:t>csgraph</a:t>
            </a:r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>
                <a:solidFill>
                  <a:srgbClr val="6F42C1"/>
                </a:solidFill>
                <a:effectLst/>
                <a:latin typeface="Consolas" panose="020B0609020204030204" pitchFamily="49" charset="0"/>
              </a:rPr>
              <a:t>laplacian</a:t>
            </a:r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E36209"/>
                </a:solidFill>
                <a:effectLst/>
                <a:latin typeface="Consolas" panose="020B0609020204030204" pitchFamily="49" charset="0"/>
              </a:rPr>
              <a:t>csgraph</a:t>
            </a:r>
            <a:r>
              <a:rPr lang="en-US" b="0">
                <a:solidFill>
                  <a:srgbClr val="D73A4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adjacentyMatrix, </a:t>
            </a:r>
            <a:r>
              <a:rPr lang="en-US" b="0">
                <a:solidFill>
                  <a:srgbClr val="E36209"/>
                </a:solidFill>
                <a:effectLst/>
                <a:latin typeface="Consolas" panose="020B0609020204030204" pitchFamily="49" charset="0"/>
              </a:rPr>
              <a:t>normed</a:t>
            </a:r>
            <a:r>
              <a:rPr lang="en-US" b="0">
                <a:solidFill>
                  <a:srgbClr val="D73A4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>
                <a:solidFill>
                  <a:srgbClr val="005CC5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)  </a:t>
            </a:r>
          </a:p>
          <a:p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        graphLaplace </a:t>
            </a:r>
            <a:r>
              <a:rPr lang="en-US" b="0">
                <a:solidFill>
                  <a:srgbClr val="D73A4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 graphLaplaceS.toarray()</a:t>
            </a:r>
          </a:p>
          <a:p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        self.laplaceMatrix </a:t>
            </a:r>
            <a:r>
              <a:rPr lang="en-US" b="0">
                <a:solidFill>
                  <a:srgbClr val="D73A4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 graphLaplace</a:t>
            </a:r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AED836E4-AF96-0285-C741-2F794DEEF3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3550" y="372745"/>
            <a:ext cx="5496900" cy="572700"/>
          </a:xfrm>
        </p:spPr>
        <p:txBody>
          <a:bodyPr/>
          <a:lstStyle/>
          <a:p>
            <a:r>
              <a:rPr lang="vi-VN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MySpectralClustering</a:t>
            </a:r>
            <a:endParaRPr lang="en-US" b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3F197489-27D4-FB44-5DDB-8E8CD8ABBBD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nl-NL"/>
              <a:t>code (link in slide 72)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7015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6637D4-7718-38F6-202A-534711F7001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EA52142-B236-4FFD-904E-975F88B8D5CE}" type="slidenum">
              <a:rPr lang="en-US" smtClean="0"/>
              <a:t>6</a:t>
            </a:fld>
            <a:endParaRPr lang="en-US"/>
          </a:p>
        </p:txBody>
      </p:sp>
      <p:sp>
        <p:nvSpPr>
          <p:cNvPr id="16" name="Rectangle: Top Corners Rounded 15">
            <a:extLst>
              <a:ext uri="{FF2B5EF4-FFF2-40B4-BE49-F238E27FC236}">
                <a16:creationId xmlns:a16="http://schemas.microsoft.com/office/drawing/2014/main" id="{B336A253-F156-4BD7-7254-75CB236AB924}"/>
              </a:ext>
            </a:extLst>
          </p:cNvPr>
          <p:cNvSpPr/>
          <p:nvPr/>
        </p:nvSpPr>
        <p:spPr>
          <a:xfrm>
            <a:off x="1380892" y="3411111"/>
            <a:ext cx="1726581" cy="1052590"/>
          </a:xfrm>
          <a:custGeom>
            <a:avLst/>
            <a:gdLst>
              <a:gd name="connsiteX0" fmla="*/ 175435 w 1726581"/>
              <a:gd name="connsiteY0" fmla="*/ 0 h 1052590"/>
              <a:gd name="connsiteX1" fmla="*/ 1551146 w 1726581"/>
              <a:gd name="connsiteY1" fmla="*/ 0 h 1052590"/>
              <a:gd name="connsiteX2" fmla="*/ 1726581 w 1726581"/>
              <a:gd name="connsiteY2" fmla="*/ 175435 h 1052590"/>
              <a:gd name="connsiteX3" fmla="*/ 1726581 w 1726581"/>
              <a:gd name="connsiteY3" fmla="*/ 1052590 h 1052590"/>
              <a:gd name="connsiteX4" fmla="*/ 1726581 w 1726581"/>
              <a:gd name="connsiteY4" fmla="*/ 1052590 h 1052590"/>
              <a:gd name="connsiteX5" fmla="*/ 0 w 1726581"/>
              <a:gd name="connsiteY5" fmla="*/ 1052590 h 1052590"/>
              <a:gd name="connsiteX6" fmla="*/ 0 w 1726581"/>
              <a:gd name="connsiteY6" fmla="*/ 1052590 h 1052590"/>
              <a:gd name="connsiteX7" fmla="*/ 0 w 1726581"/>
              <a:gd name="connsiteY7" fmla="*/ 175435 h 1052590"/>
              <a:gd name="connsiteX8" fmla="*/ 175435 w 1726581"/>
              <a:gd name="connsiteY8" fmla="*/ 0 h 1052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26581" h="1052590" fill="none" extrusionOk="0">
                <a:moveTo>
                  <a:pt x="175435" y="0"/>
                </a:moveTo>
                <a:cubicBezTo>
                  <a:pt x="718765" y="10220"/>
                  <a:pt x="870220" y="21901"/>
                  <a:pt x="1551146" y="0"/>
                </a:cubicBezTo>
                <a:cubicBezTo>
                  <a:pt x="1663122" y="8446"/>
                  <a:pt x="1729293" y="79197"/>
                  <a:pt x="1726581" y="175435"/>
                </a:cubicBezTo>
                <a:cubicBezTo>
                  <a:pt x="1800191" y="314184"/>
                  <a:pt x="1664821" y="747525"/>
                  <a:pt x="1726581" y="1052590"/>
                </a:cubicBezTo>
                <a:lnTo>
                  <a:pt x="1726581" y="1052590"/>
                </a:lnTo>
                <a:cubicBezTo>
                  <a:pt x="1123718" y="979472"/>
                  <a:pt x="827079" y="1079319"/>
                  <a:pt x="0" y="1052590"/>
                </a:cubicBezTo>
                <a:lnTo>
                  <a:pt x="0" y="1052590"/>
                </a:lnTo>
                <a:cubicBezTo>
                  <a:pt x="-47623" y="670217"/>
                  <a:pt x="-21320" y="264581"/>
                  <a:pt x="0" y="175435"/>
                </a:cubicBezTo>
                <a:cubicBezTo>
                  <a:pt x="13501" y="66724"/>
                  <a:pt x="81904" y="-15800"/>
                  <a:pt x="175435" y="0"/>
                </a:cubicBezTo>
                <a:close/>
              </a:path>
              <a:path w="1726581" h="1052590" stroke="0" extrusionOk="0">
                <a:moveTo>
                  <a:pt x="175435" y="0"/>
                </a:moveTo>
                <a:cubicBezTo>
                  <a:pt x="758840" y="75068"/>
                  <a:pt x="1115608" y="-26651"/>
                  <a:pt x="1551146" y="0"/>
                </a:cubicBezTo>
                <a:cubicBezTo>
                  <a:pt x="1661937" y="2926"/>
                  <a:pt x="1713791" y="78952"/>
                  <a:pt x="1726581" y="175435"/>
                </a:cubicBezTo>
                <a:cubicBezTo>
                  <a:pt x="1655428" y="490284"/>
                  <a:pt x="1780677" y="624046"/>
                  <a:pt x="1726581" y="1052590"/>
                </a:cubicBezTo>
                <a:lnTo>
                  <a:pt x="1726581" y="1052590"/>
                </a:lnTo>
                <a:cubicBezTo>
                  <a:pt x="1007127" y="1084845"/>
                  <a:pt x="726788" y="1068592"/>
                  <a:pt x="0" y="1052590"/>
                </a:cubicBezTo>
                <a:lnTo>
                  <a:pt x="0" y="1052590"/>
                </a:lnTo>
                <a:cubicBezTo>
                  <a:pt x="10058" y="816121"/>
                  <a:pt x="76693" y="517193"/>
                  <a:pt x="0" y="175435"/>
                </a:cubicBezTo>
                <a:cubicBezTo>
                  <a:pt x="-17508" y="75864"/>
                  <a:pt x="76935" y="1516"/>
                  <a:pt x="175435" y="0"/>
                </a:cubicBezTo>
                <a:close/>
              </a:path>
            </a:pathLst>
          </a:custGeom>
          <a:solidFill>
            <a:schemeClr val="bg1"/>
          </a:solidFill>
          <a:ln w="101600" cap="flat">
            <a:solidFill>
              <a:srgbClr val="77C6FC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2Same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>
                <a:solidFill>
                  <a:schemeClr val="bg2"/>
                </a:solidFill>
              </a:rPr>
              <a:t>Supervised learning</a:t>
            </a:r>
          </a:p>
        </p:txBody>
      </p:sp>
      <p:sp>
        <p:nvSpPr>
          <p:cNvPr id="17" name="Rectangle: Top Corners Rounded 16">
            <a:extLst>
              <a:ext uri="{FF2B5EF4-FFF2-40B4-BE49-F238E27FC236}">
                <a16:creationId xmlns:a16="http://schemas.microsoft.com/office/drawing/2014/main" id="{AA390980-D2FD-DC0B-ADB9-6F30271BF17B}"/>
              </a:ext>
            </a:extLst>
          </p:cNvPr>
          <p:cNvSpPr/>
          <p:nvPr/>
        </p:nvSpPr>
        <p:spPr>
          <a:xfrm>
            <a:off x="3398659" y="2036491"/>
            <a:ext cx="2336785" cy="1204332"/>
          </a:xfrm>
          <a:custGeom>
            <a:avLst/>
            <a:gdLst>
              <a:gd name="connsiteX0" fmla="*/ 200726 w 2336785"/>
              <a:gd name="connsiteY0" fmla="*/ 0 h 1204332"/>
              <a:gd name="connsiteX1" fmla="*/ 2136059 w 2336785"/>
              <a:gd name="connsiteY1" fmla="*/ 0 h 1204332"/>
              <a:gd name="connsiteX2" fmla="*/ 2336785 w 2336785"/>
              <a:gd name="connsiteY2" fmla="*/ 200726 h 1204332"/>
              <a:gd name="connsiteX3" fmla="*/ 2336785 w 2336785"/>
              <a:gd name="connsiteY3" fmla="*/ 1204332 h 1204332"/>
              <a:gd name="connsiteX4" fmla="*/ 2336785 w 2336785"/>
              <a:gd name="connsiteY4" fmla="*/ 1204332 h 1204332"/>
              <a:gd name="connsiteX5" fmla="*/ 0 w 2336785"/>
              <a:gd name="connsiteY5" fmla="*/ 1204332 h 1204332"/>
              <a:gd name="connsiteX6" fmla="*/ 0 w 2336785"/>
              <a:gd name="connsiteY6" fmla="*/ 1204332 h 1204332"/>
              <a:gd name="connsiteX7" fmla="*/ 0 w 2336785"/>
              <a:gd name="connsiteY7" fmla="*/ 200726 h 1204332"/>
              <a:gd name="connsiteX8" fmla="*/ 200726 w 2336785"/>
              <a:gd name="connsiteY8" fmla="*/ 0 h 1204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36785" h="1204332" fill="none" extrusionOk="0">
                <a:moveTo>
                  <a:pt x="200726" y="0"/>
                </a:moveTo>
                <a:cubicBezTo>
                  <a:pt x="664522" y="48231"/>
                  <a:pt x="1580622" y="-84455"/>
                  <a:pt x="2136059" y="0"/>
                </a:cubicBezTo>
                <a:cubicBezTo>
                  <a:pt x="2254963" y="4504"/>
                  <a:pt x="2351009" y="93288"/>
                  <a:pt x="2336785" y="200726"/>
                </a:cubicBezTo>
                <a:cubicBezTo>
                  <a:pt x="2347277" y="537681"/>
                  <a:pt x="2341202" y="890292"/>
                  <a:pt x="2336785" y="1204332"/>
                </a:cubicBezTo>
                <a:lnTo>
                  <a:pt x="2336785" y="1204332"/>
                </a:lnTo>
                <a:cubicBezTo>
                  <a:pt x="1642856" y="1073378"/>
                  <a:pt x="725709" y="1160758"/>
                  <a:pt x="0" y="1204332"/>
                </a:cubicBezTo>
                <a:lnTo>
                  <a:pt x="0" y="1204332"/>
                </a:lnTo>
                <a:cubicBezTo>
                  <a:pt x="60182" y="705977"/>
                  <a:pt x="20303" y="591025"/>
                  <a:pt x="0" y="200726"/>
                </a:cubicBezTo>
                <a:cubicBezTo>
                  <a:pt x="8660" y="82286"/>
                  <a:pt x="93935" y="-19128"/>
                  <a:pt x="200726" y="0"/>
                </a:cubicBezTo>
                <a:close/>
              </a:path>
              <a:path w="2336785" h="1204332" stroke="0" extrusionOk="0">
                <a:moveTo>
                  <a:pt x="200726" y="0"/>
                </a:moveTo>
                <a:cubicBezTo>
                  <a:pt x="501909" y="118645"/>
                  <a:pt x="1441258" y="116012"/>
                  <a:pt x="2136059" y="0"/>
                </a:cubicBezTo>
                <a:cubicBezTo>
                  <a:pt x="2252305" y="1134"/>
                  <a:pt x="2319543" y="90416"/>
                  <a:pt x="2336785" y="200726"/>
                </a:cubicBezTo>
                <a:cubicBezTo>
                  <a:pt x="2351364" y="524231"/>
                  <a:pt x="2380766" y="1057560"/>
                  <a:pt x="2336785" y="1204332"/>
                </a:cubicBezTo>
                <a:lnTo>
                  <a:pt x="2336785" y="1204332"/>
                </a:lnTo>
                <a:cubicBezTo>
                  <a:pt x="1207631" y="1224519"/>
                  <a:pt x="596138" y="1356812"/>
                  <a:pt x="0" y="1204332"/>
                </a:cubicBezTo>
                <a:lnTo>
                  <a:pt x="0" y="1204332"/>
                </a:lnTo>
                <a:cubicBezTo>
                  <a:pt x="-9773" y="814862"/>
                  <a:pt x="46525" y="566161"/>
                  <a:pt x="0" y="200726"/>
                </a:cubicBezTo>
                <a:cubicBezTo>
                  <a:pt x="-8196" y="88613"/>
                  <a:pt x="78504" y="10699"/>
                  <a:pt x="200726" y="0"/>
                </a:cubicBezTo>
                <a:close/>
              </a:path>
            </a:pathLst>
          </a:custGeom>
          <a:solidFill>
            <a:schemeClr val="bg1"/>
          </a:solidFill>
          <a:ln w="101600" cap="flat">
            <a:solidFill>
              <a:srgbClr val="77C6FC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2Same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2000" b="1">
                <a:solidFill>
                  <a:schemeClr val="bg2"/>
                </a:solidFill>
              </a:rPr>
              <a:t>Machine Learning</a:t>
            </a:r>
            <a:endParaRPr lang="en-US" sz="2000" b="1">
              <a:solidFill>
                <a:schemeClr val="bg2"/>
              </a:solidFill>
            </a:endParaRPr>
          </a:p>
        </p:txBody>
      </p:sp>
      <p:sp>
        <p:nvSpPr>
          <p:cNvPr id="18" name="Rectangle: Top Corners Rounded 17">
            <a:extLst>
              <a:ext uri="{FF2B5EF4-FFF2-40B4-BE49-F238E27FC236}">
                <a16:creationId xmlns:a16="http://schemas.microsoft.com/office/drawing/2014/main" id="{E072E80F-8761-4A1D-0839-6874C8BF0455}"/>
              </a:ext>
            </a:extLst>
          </p:cNvPr>
          <p:cNvSpPr/>
          <p:nvPr/>
        </p:nvSpPr>
        <p:spPr>
          <a:xfrm>
            <a:off x="3543299" y="441887"/>
            <a:ext cx="2057399" cy="929693"/>
          </a:xfrm>
          <a:custGeom>
            <a:avLst/>
            <a:gdLst>
              <a:gd name="connsiteX0" fmla="*/ 154952 w 2057399"/>
              <a:gd name="connsiteY0" fmla="*/ 0 h 929693"/>
              <a:gd name="connsiteX1" fmla="*/ 1902447 w 2057399"/>
              <a:gd name="connsiteY1" fmla="*/ 0 h 929693"/>
              <a:gd name="connsiteX2" fmla="*/ 2057399 w 2057399"/>
              <a:gd name="connsiteY2" fmla="*/ 154952 h 929693"/>
              <a:gd name="connsiteX3" fmla="*/ 2057399 w 2057399"/>
              <a:gd name="connsiteY3" fmla="*/ 929693 h 929693"/>
              <a:gd name="connsiteX4" fmla="*/ 2057399 w 2057399"/>
              <a:gd name="connsiteY4" fmla="*/ 929693 h 929693"/>
              <a:gd name="connsiteX5" fmla="*/ 0 w 2057399"/>
              <a:gd name="connsiteY5" fmla="*/ 929693 h 929693"/>
              <a:gd name="connsiteX6" fmla="*/ 0 w 2057399"/>
              <a:gd name="connsiteY6" fmla="*/ 929693 h 929693"/>
              <a:gd name="connsiteX7" fmla="*/ 0 w 2057399"/>
              <a:gd name="connsiteY7" fmla="*/ 154952 h 929693"/>
              <a:gd name="connsiteX8" fmla="*/ 154952 w 2057399"/>
              <a:gd name="connsiteY8" fmla="*/ 0 h 929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57399" h="929693" fill="none" extrusionOk="0">
                <a:moveTo>
                  <a:pt x="154952" y="0"/>
                </a:moveTo>
                <a:cubicBezTo>
                  <a:pt x="963325" y="4163"/>
                  <a:pt x="1707641" y="-56066"/>
                  <a:pt x="1902447" y="0"/>
                </a:cubicBezTo>
                <a:cubicBezTo>
                  <a:pt x="2000418" y="6938"/>
                  <a:pt x="2062806" y="70674"/>
                  <a:pt x="2057399" y="154952"/>
                </a:cubicBezTo>
                <a:cubicBezTo>
                  <a:pt x="2072222" y="243170"/>
                  <a:pt x="2070558" y="782727"/>
                  <a:pt x="2057399" y="929693"/>
                </a:cubicBezTo>
                <a:lnTo>
                  <a:pt x="2057399" y="929693"/>
                </a:lnTo>
                <a:cubicBezTo>
                  <a:pt x="1368837" y="798739"/>
                  <a:pt x="646644" y="886119"/>
                  <a:pt x="0" y="929693"/>
                </a:cubicBezTo>
                <a:lnTo>
                  <a:pt x="0" y="929693"/>
                </a:lnTo>
                <a:cubicBezTo>
                  <a:pt x="8992" y="796667"/>
                  <a:pt x="-69163" y="526444"/>
                  <a:pt x="0" y="154952"/>
                </a:cubicBezTo>
                <a:cubicBezTo>
                  <a:pt x="11481" y="59322"/>
                  <a:pt x="72411" y="-14285"/>
                  <a:pt x="154952" y="0"/>
                </a:cubicBezTo>
                <a:close/>
              </a:path>
              <a:path w="2057399" h="929693" stroke="0" extrusionOk="0">
                <a:moveTo>
                  <a:pt x="154952" y="0"/>
                </a:moveTo>
                <a:cubicBezTo>
                  <a:pt x="962377" y="89640"/>
                  <a:pt x="1515002" y="148167"/>
                  <a:pt x="1902447" y="0"/>
                </a:cubicBezTo>
                <a:cubicBezTo>
                  <a:pt x="1994465" y="1356"/>
                  <a:pt x="2042567" y="69846"/>
                  <a:pt x="2057399" y="154952"/>
                </a:cubicBezTo>
                <a:cubicBezTo>
                  <a:pt x="2052025" y="265933"/>
                  <a:pt x="1995648" y="576726"/>
                  <a:pt x="2057399" y="929693"/>
                </a:cubicBezTo>
                <a:lnTo>
                  <a:pt x="2057399" y="929693"/>
                </a:lnTo>
                <a:cubicBezTo>
                  <a:pt x="1411944" y="949880"/>
                  <a:pt x="652159" y="1082173"/>
                  <a:pt x="0" y="929693"/>
                </a:cubicBezTo>
                <a:lnTo>
                  <a:pt x="0" y="929693"/>
                </a:lnTo>
                <a:cubicBezTo>
                  <a:pt x="28813" y="567893"/>
                  <a:pt x="-59342" y="336159"/>
                  <a:pt x="0" y="154952"/>
                </a:cubicBezTo>
                <a:cubicBezTo>
                  <a:pt x="-15606" y="66984"/>
                  <a:pt x="66942" y="2290"/>
                  <a:pt x="154952" y="0"/>
                </a:cubicBezTo>
                <a:close/>
              </a:path>
            </a:pathLst>
          </a:custGeom>
          <a:solidFill>
            <a:schemeClr val="bg1"/>
          </a:solidFill>
          <a:ln w="101600" cap="flat">
            <a:solidFill>
              <a:srgbClr val="77C6FC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2Same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1800" b="1">
                <a:solidFill>
                  <a:schemeClr val="bg2"/>
                </a:solidFill>
              </a:rPr>
              <a:t>Uns</a:t>
            </a:r>
            <a:r>
              <a:rPr lang="en-US" sz="1800" b="1">
                <a:solidFill>
                  <a:schemeClr val="bg2"/>
                </a:solidFill>
              </a:rPr>
              <a:t>upervised learning</a:t>
            </a:r>
          </a:p>
        </p:txBody>
      </p:sp>
      <p:sp>
        <p:nvSpPr>
          <p:cNvPr id="19" name="Rectangle: Top Corners Rounded 18">
            <a:extLst>
              <a:ext uri="{FF2B5EF4-FFF2-40B4-BE49-F238E27FC236}">
                <a16:creationId xmlns:a16="http://schemas.microsoft.com/office/drawing/2014/main" id="{DC553682-D9FD-3445-0B04-75CBCA4EF87C}"/>
              </a:ext>
            </a:extLst>
          </p:cNvPr>
          <p:cNvSpPr/>
          <p:nvPr/>
        </p:nvSpPr>
        <p:spPr>
          <a:xfrm>
            <a:off x="5705709" y="3611641"/>
            <a:ext cx="2057399" cy="929693"/>
          </a:xfrm>
          <a:custGeom>
            <a:avLst/>
            <a:gdLst>
              <a:gd name="connsiteX0" fmla="*/ 154952 w 2057399"/>
              <a:gd name="connsiteY0" fmla="*/ 0 h 929693"/>
              <a:gd name="connsiteX1" fmla="*/ 1902447 w 2057399"/>
              <a:gd name="connsiteY1" fmla="*/ 0 h 929693"/>
              <a:gd name="connsiteX2" fmla="*/ 2057399 w 2057399"/>
              <a:gd name="connsiteY2" fmla="*/ 154952 h 929693"/>
              <a:gd name="connsiteX3" fmla="*/ 2057399 w 2057399"/>
              <a:gd name="connsiteY3" fmla="*/ 929693 h 929693"/>
              <a:gd name="connsiteX4" fmla="*/ 2057399 w 2057399"/>
              <a:gd name="connsiteY4" fmla="*/ 929693 h 929693"/>
              <a:gd name="connsiteX5" fmla="*/ 0 w 2057399"/>
              <a:gd name="connsiteY5" fmla="*/ 929693 h 929693"/>
              <a:gd name="connsiteX6" fmla="*/ 0 w 2057399"/>
              <a:gd name="connsiteY6" fmla="*/ 929693 h 929693"/>
              <a:gd name="connsiteX7" fmla="*/ 0 w 2057399"/>
              <a:gd name="connsiteY7" fmla="*/ 154952 h 929693"/>
              <a:gd name="connsiteX8" fmla="*/ 154952 w 2057399"/>
              <a:gd name="connsiteY8" fmla="*/ 0 h 929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57399" h="929693" fill="none" extrusionOk="0">
                <a:moveTo>
                  <a:pt x="154952" y="0"/>
                </a:moveTo>
                <a:cubicBezTo>
                  <a:pt x="963325" y="4163"/>
                  <a:pt x="1707641" y="-56066"/>
                  <a:pt x="1902447" y="0"/>
                </a:cubicBezTo>
                <a:cubicBezTo>
                  <a:pt x="2000418" y="6938"/>
                  <a:pt x="2062806" y="70674"/>
                  <a:pt x="2057399" y="154952"/>
                </a:cubicBezTo>
                <a:cubicBezTo>
                  <a:pt x="2072222" y="243170"/>
                  <a:pt x="2070558" y="782727"/>
                  <a:pt x="2057399" y="929693"/>
                </a:cubicBezTo>
                <a:lnTo>
                  <a:pt x="2057399" y="929693"/>
                </a:lnTo>
                <a:cubicBezTo>
                  <a:pt x="1368837" y="798739"/>
                  <a:pt x="646644" y="886119"/>
                  <a:pt x="0" y="929693"/>
                </a:cubicBezTo>
                <a:lnTo>
                  <a:pt x="0" y="929693"/>
                </a:lnTo>
                <a:cubicBezTo>
                  <a:pt x="8992" y="796667"/>
                  <a:pt x="-69163" y="526444"/>
                  <a:pt x="0" y="154952"/>
                </a:cubicBezTo>
                <a:cubicBezTo>
                  <a:pt x="11481" y="59322"/>
                  <a:pt x="72411" y="-14285"/>
                  <a:pt x="154952" y="0"/>
                </a:cubicBezTo>
                <a:close/>
              </a:path>
              <a:path w="2057399" h="929693" stroke="0" extrusionOk="0">
                <a:moveTo>
                  <a:pt x="154952" y="0"/>
                </a:moveTo>
                <a:cubicBezTo>
                  <a:pt x="962377" y="89640"/>
                  <a:pt x="1515002" y="148167"/>
                  <a:pt x="1902447" y="0"/>
                </a:cubicBezTo>
                <a:cubicBezTo>
                  <a:pt x="1994465" y="1356"/>
                  <a:pt x="2042567" y="69846"/>
                  <a:pt x="2057399" y="154952"/>
                </a:cubicBezTo>
                <a:cubicBezTo>
                  <a:pt x="2052025" y="265933"/>
                  <a:pt x="1995648" y="576726"/>
                  <a:pt x="2057399" y="929693"/>
                </a:cubicBezTo>
                <a:lnTo>
                  <a:pt x="2057399" y="929693"/>
                </a:lnTo>
                <a:cubicBezTo>
                  <a:pt x="1411944" y="949880"/>
                  <a:pt x="652159" y="1082173"/>
                  <a:pt x="0" y="929693"/>
                </a:cubicBezTo>
                <a:lnTo>
                  <a:pt x="0" y="929693"/>
                </a:lnTo>
                <a:cubicBezTo>
                  <a:pt x="28813" y="567893"/>
                  <a:pt x="-59342" y="336159"/>
                  <a:pt x="0" y="154952"/>
                </a:cubicBezTo>
                <a:cubicBezTo>
                  <a:pt x="-15606" y="66984"/>
                  <a:pt x="66942" y="2290"/>
                  <a:pt x="154952" y="0"/>
                </a:cubicBezTo>
                <a:close/>
              </a:path>
            </a:pathLst>
          </a:custGeom>
          <a:solidFill>
            <a:schemeClr val="bg1"/>
          </a:solidFill>
          <a:ln w="101600" cap="flat">
            <a:solidFill>
              <a:srgbClr val="77C6FC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2Same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1800" b="1">
                <a:solidFill>
                  <a:schemeClr val="bg2"/>
                </a:solidFill>
              </a:rPr>
              <a:t>Reinforcement Learning</a:t>
            </a:r>
            <a:endParaRPr lang="en-US" sz="1800" b="1">
              <a:solidFill>
                <a:schemeClr val="bg2"/>
              </a:solidFill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5BD2993-C23F-5856-3AD5-484BD5BF446D}"/>
              </a:ext>
            </a:extLst>
          </p:cNvPr>
          <p:cNvCxnSpPr>
            <a:cxnSpLocks/>
            <a:stCxn id="17" idx="2"/>
            <a:endCxn id="16" idx="3"/>
          </p:cNvCxnSpPr>
          <p:nvPr/>
        </p:nvCxnSpPr>
        <p:spPr>
          <a:xfrm flipH="1">
            <a:off x="2244183" y="2638657"/>
            <a:ext cx="1154476" cy="772454"/>
          </a:xfrm>
          <a:prstGeom prst="line">
            <a:avLst/>
          </a:prstGeom>
          <a:ln w="101600">
            <a:solidFill>
              <a:srgbClr val="77C6F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D52B6F7-8D06-ADDD-32EF-3581A0FA17B0}"/>
              </a:ext>
            </a:extLst>
          </p:cNvPr>
          <p:cNvCxnSpPr>
            <a:cxnSpLocks/>
            <a:stCxn id="19" idx="3"/>
            <a:endCxn id="17" idx="0"/>
          </p:cNvCxnSpPr>
          <p:nvPr/>
        </p:nvCxnSpPr>
        <p:spPr>
          <a:xfrm flipH="1" flipV="1">
            <a:off x="5735444" y="2638657"/>
            <a:ext cx="998965" cy="972984"/>
          </a:xfrm>
          <a:prstGeom prst="line">
            <a:avLst/>
          </a:prstGeom>
          <a:ln w="101600">
            <a:solidFill>
              <a:srgbClr val="77C6F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D492CB8-0439-E6A0-F97F-503E55BE87B1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4567052" y="1256371"/>
            <a:ext cx="4948" cy="780120"/>
          </a:xfrm>
          <a:prstGeom prst="line">
            <a:avLst/>
          </a:prstGeom>
          <a:ln w="101600">
            <a:solidFill>
              <a:srgbClr val="77C6F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Footer Placeholder 36">
            <a:extLst>
              <a:ext uri="{FF2B5EF4-FFF2-40B4-BE49-F238E27FC236}">
                <a16:creationId xmlns:a16="http://schemas.microsoft.com/office/drawing/2014/main" id="{67F43C64-2B3C-ED2B-F613-331F8B69131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0" y="4861951"/>
            <a:ext cx="3086100" cy="274637"/>
          </a:xfrm>
        </p:spPr>
        <p:txBody>
          <a:bodyPr/>
          <a:lstStyle/>
          <a:p>
            <a:r>
              <a:rPr lang="vi-VN"/>
              <a:t>Reason for writting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8996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8" grpId="0" animBg="1"/>
      <p:bldP spid="19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9909531-2E0A-6212-2059-D7F874D0DC7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EA52142-B236-4FFD-904E-975F88B8D5CE}" type="slidenum">
              <a:rPr lang="en-US" smtClean="0"/>
              <a:t>60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1AD92E-4DF1-AB91-C85C-85400657B658}"/>
              </a:ext>
            </a:extLst>
          </p:cNvPr>
          <p:cNvSpPr txBox="1"/>
          <p:nvPr/>
        </p:nvSpPr>
        <p:spPr>
          <a:xfrm>
            <a:off x="1163503" y="1340643"/>
            <a:ext cx="6876789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>
                <a:solidFill>
                  <a:srgbClr val="D73A49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Consolas" panose="020B0609020204030204" pitchFamily="49" charset="0"/>
              </a:rPr>
              <a:t>__getEigenVectorMatrix</a:t>
            </a:r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(self):</a:t>
            </a:r>
          </a:p>
          <a:p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>
                <a:solidFill>
                  <a:srgbClr val="6A737D"/>
                </a:solidFill>
                <a:effectLst/>
                <a:latin typeface="Consolas" panose="020B0609020204030204" pitchFamily="49" charset="0"/>
              </a:rPr>
              <a:t>#ucalcute eigenvalues and eigenvectors crosssponding to</a:t>
            </a:r>
            <a:endParaRPr lang="en-US" b="0">
              <a:solidFill>
                <a:srgbClr val="24292E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        eigenValues, eigenVectors </a:t>
            </a:r>
            <a:r>
              <a:rPr lang="en-US" b="0">
                <a:solidFill>
                  <a:srgbClr val="D73A4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Consolas" panose="020B0609020204030204" pitchFamily="49" charset="0"/>
              </a:rPr>
              <a:t>linalg</a:t>
            </a:r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>
                <a:solidFill>
                  <a:srgbClr val="6F42C1"/>
                </a:solidFill>
                <a:effectLst/>
                <a:latin typeface="Consolas" panose="020B0609020204030204" pitchFamily="49" charset="0"/>
              </a:rPr>
              <a:t>eig</a:t>
            </a:r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(self.laplaceMatrix)</a:t>
            </a:r>
          </a:p>
          <a:p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        eigenValues </a:t>
            </a:r>
            <a:r>
              <a:rPr lang="en-US" b="0">
                <a:solidFill>
                  <a:srgbClr val="D73A4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Consolas" panose="020B0609020204030204" pitchFamily="49" charset="0"/>
              </a:rPr>
              <a:t>np</a:t>
            </a:r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>
                <a:solidFill>
                  <a:srgbClr val="6F42C1"/>
                </a:solidFill>
                <a:effectLst/>
                <a:latin typeface="Consolas" panose="020B0609020204030204" pitchFamily="49" charset="0"/>
              </a:rPr>
              <a:t>real</a:t>
            </a:r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(eigenValues)</a:t>
            </a:r>
          </a:p>
          <a:p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        eigenVectors </a:t>
            </a:r>
            <a:r>
              <a:rPr lang="en-US" b="0">
                <a:solidFill>
                  <a:srgbClr val="D73A4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Consolas" panose="020B0609020204030204" pitchFamily="49" charset="0"/>
              </a:rPr>
              <a:t>np</a:t>
            </a:r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>
                <a:solidFill>
                  <a:srgbClr val="6F42C1"/>
                </a:solidFill>
                <a:effectLst/>
                <a:latin typeface="Consolas" panose="020B0609020204030204" pitchFamily="49" charset="0"/>
              </a:rPr>
              <a:t>real</a:t>
            </a:r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(eigenVectors)</a:t>
            </a:r>
          </a:p>
          <a:p>
            <a:b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</a:br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>
                <a:solidFill>
                  <a:srgbClr val="6A737D"/>
                </a:solidFill>
                <a:effectLst/>
                <a:latin typeface="Consolas" panose="020B0609020204030204" pitchFamily="49" charset="0"/>
              </a:rPr>
              <a:t>#sort eigenvalues to get spectral</a:t>
            </a:r>
            <a:endParaRPr lang="en-US" b="0">
              <a:solidFill>
                <a:srgbClr val="24292E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        eigenValuesSortIndices </a:t>
            </a:r>
            <a:r>
              <a:rPr lang="en-US" b="0">
                <a:solidFill>
                  <a:srgbClr val="D73A4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Consolas" panose="020B0609020204030204" pitchFamily="49" charset="0"/>
              </a:rPr>
              <a:t>np</a:t>
            </a:r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>
                <a:solidFill>
                  <a:srgbClr val="6F42C1"/>
                </a:solidFill>
                <a:effectLst/>
                <a:latin typeface="Consolas" panose="020B0609020204030204" pitchFamily="49" charset="0"/>
              </a:rPr>
              <a:t>argsort</a:t>
            </a:r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(eigenValues)</a:t>
            </a:r>
          </a:p>
          <a:p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>
                <a:solidFill>
                  <a:srgbClr val="6A737D"/>
                </a:solidFill>
                <a:effectLst/>
                <a:latin typeface="Consolas" panose="020B0609020204030204" pitchFamily="49" charset="0"/>
              </a:rPr>
              <a:t># get k eigenValues first of spectral</a:t>
            </a:r>
            <a:endParaRPr lang="en-US" b="0">
              <a:solidFill>
                <a:srgbClr val="24292E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        Indices </a:t>
            </a:r>
            <a:r>
              <a:rPr lang="en-US" b="0">
                <a:solidFill>
                  <a:srgbClr val="D73A4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 eigenValuesSortIndices[:self.k]</a:t>
            </a:r>
          </a:p>
          <a:p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>
                <a:solidFill>
                  <a:srgbClr val="D73A49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 eigenVectors[:, Indices.</a:t>
            </a:r>
            <a:r>
              <a:rPr lang="en-US" b="0">
                <a:solidFill>
                  <a:srgbClr val="6F42C1"/>
                </a:solidFill>
                <a:effectLst/>
                <a:latin typeface="Consolas" panose="020B0609020204030204" pitchFamily="49" charset="0"/>
              </a:rPr>
              <a:t>squeeze</a:t>
            </a:r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()]</a:t>
            </a:r>
          </a:p>
        </p:txBody>
      </p:sp>
      <p:sp>
        <p:nvSpPr>
          <p:cNvPr id="2" name="Title 5">
            <a:extLst>
              <a:ext uri="{FF2B5EF4-FFF2-40B4-BE49-F238E27FC236}">
                <a16:creationId xmlns:a16="http://schemas.microsoft.com/office/drawing/2014/main" id="{B14EBAAE-82BE-9B8E-A420-21C59080C3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3550" y="372745"/>
            <a:ext cx="5496900" cy="572700"/>
          </a:xfrm>
        </p:spPr>
        <p:txBody>
          <a:bodyPr/>
          <a:lstStyle/>
          <a:p>
            <a:r>
              <a:rPr lang="vi-VN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MySpectralClustering</a:t>
            </a:r>
            <a:endParaRPr lang="en-US" b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88A807-EACF-4362-8760-6E86BA5E3B1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nl-NL"/>
              <a:t>code (link in slide 72)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368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9909531-2E0A-6212-2059-D7F874D0DC7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EA52142-B236-4FFD-904E-975F88B8D5CE}" type="slidenum">
              <a:rPr lang="en-US" smtClean="0"/>
              <a:t>61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A33154-908D-40BF-D462-7A2B3AE83545}"/>
              </a:ext>
            </a:extLst>
          </p:cNvPr>
          <p:cNvSpPr txBox="1"/>
          <p:nvPr/>
        </p:nvSpPr>
        <p:spPr>
          <a:xfrm>
            <a:off x="1085775" y="1229018"/>
            <a:ext cx="6972450" cy="289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>
                <a:solidFill>
                  <a:srgbClr val="D73A49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Consolas" panose="020B0609020204030204" pitchFamily="49" charset="0"/>
              </a:rPr>
              <a:t>fit</a:t>
            </a:r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(self, </a:t>
            </a:r>
            <a:r>
              <a:rPr lang="en-US" b="0">
                <a:solidFill>
                  <a:srgbClr val="E36209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        self.</a:t>
            </a:r>
            <a:r>
              <a:rPr lang="en-US" b="0">
                <a:solidFill>
                  <a:srgbClr val="6F42C1"/>
                </a:solidFill>
                <a:effectLst/>
                <a:latin typeface="Consolas" panose="020B0609020204030204" pitchFamily="49" charset="0"/>
              </a:rPr>
              <a:t>__generateGraphLaplace</a:t>
            </a:r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E36209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        EigenVectorsMatrix </a:t>
            </a:r>
            <a:r>
              <a:rPr lang="en-US" b="0">
                <a:solidFill>
                  <a:srgbClr val="D73A4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 self.</a:t>
            </a:r>
            <a:r>
              <a:rPr lang="en-US" b="0">
                <a:solidFill>
                  <a:srgbClr val="6F42C1"/>
                </a:solidFill>
                <a:effectLst/>
                <a:latin typeface="Consolas" panose="020B0609020204030204" pitchFamily="49" charset="0"/>
              </a:rPr>
              <a:t>__getEigenVectorMatrix</a:t>
            </a:r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>
                <a:solidFill>
                  <a:srgbClr val="6A737D"/>
                </a:solidFill>
                <a:effectLst/>
                <a:latin typeface="Consolas" panose="020B0609020204030204" pitchFamily="49" charset="0"/>
              </a:rPr>
              <a:t>#to avoid  error when data just has 1 fetures</a:t>
            </a:r>
            <a:endParaRPr lang="en-US" b="0">
              <a:solidFill>
                <a:srgbClr val="24292E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>
                <a:solidFill>
                  <a:srgbClr val="D73A49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 (self.k </a:t>
            </a:r>
            <a:r>
              <a:rPr lang="en-US" b="0">
                <a:solidFill>
                  <a:srgbClr val="D73A49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005CC5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            EigenVectorsMatrix </a:t>
            </a:r>
            <a:r>
              <a:rPr lang="en-US" b="0">
                <a:solidFill>
                  <a:srgbClr val="D73A4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 EigenVectorsMatrix.</a:t>
            </a:r>
            <a:r>
              <a:rPr lang="en-US" b="0">
                <a:solidFill>
                  <a:srgbClr val="6F42C1"/>
                </a:solidFill>
                <a:effectLst/>
                <a:latin typeface="Consolas" panose="020B0609020204030204" pitchFamily="49" charset="0"/>
              </a:rPr>
              <a:t>reshape</a:t>
            </a:r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005CC5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>
                <a:solidFill>
                  <a:srgbClr val="D73A49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>
                <a:solidFill>
                  <a:srgbClr val="005CC5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>
                <a:solidFill>
                  <a:srgbClr val="6A737D"/>
                </a:solidFill>
                <a:effectLst/>
                <a:latin typeface="Consolas" panose="020B0609020204030204" pitchFamily="49" charset="0"/>
              </a:rPr>
              <a:t>#use kmeaans to cluster on k eigenvector first of spetral eigenvector</a:t>
            </a:r>
            <a:endParaRPr lang="en-US" b="0">
              <a:solidFill>
                <a:srgbClr val="24292E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        kMeans </a:t>
            </a:r>
            <a:r>
              <a:rPr lang="en-US" b="0">
                <a:solidFill>
                  <a:srgbClr val="D73A4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Consolas" panose="020B0609020204030204" pitchFamily="49" charset="0"/>
              </a:rPr>
              <a:t>KMeans</a:t>
            </a:r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E36209"/>
                </a:solidFill>
                <a:effectLst/>
                <a:latin typeface="Consolas" panose="020B0609020204030204" pitchFamily="49" charset="0"/>
              </a:rPr>
              <a:t>n_clusters</a:t>
            </a:r>
            <a:r>
              <a:rPr lang="en-US" b="0">
                <a:solidFill>
                  <a:srgbClr val="D73A4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self.k, </a:t>
            </a:r>
            <a:r>
              <a:rPr lang="en-US" b="0">
                <a:solidFill>
                  <a:srgbClr val="E36209"/>
                </a:solidFill>
                <a:effectLst/>
                <a:latin typeface="Consolas" panose="020B0609020204030204" pitchFamily="49" charset="0"/>
              </a:rPr>
              <a:t>random_state</a:t>
            </a:r>
            <a:r>
              <a:rPr lang="en-US" b="0">
                <a:solidFill>
                  <a:srgbClr val="D73A4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self.seed).</a:t>
            </a:r>
            <a:r>
              <a:rPr lang="en-US" b="0">
                <a:solidFill>
                  <a:srgbClr val="6F42C1"/>
                </a:solidFill>
                <a:effectLst/>
                <a:latin typeface="Consolas" panose="020B0609020204030204" pitchFamily="49" charset="0"/>
              </a:rPr>
              <a:t>fit</a:t>
            </a:r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(EigenVectorsMatrix)</a:t>
            </a:r>
          </a:p>
          <a:p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        self.labels_ </a:t>
            </a:r>
            <a:r>
              <a:rPr lang="en-US" b="0">
                <a:solidFill>
                  <a:srgbClr val="D73A4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 kMeans.labels_</a:t>
            </a:r>
          </a:p>
          <a:p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        self.inertia_ </a:t>
            </a:r>
            <a:r>
              <a:rPr lang="en-US" b="0">
                <a:solidFill>
                  <a:srgbClr val="D73A4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 kMeans.inertia_</a:t>
            </a:r>
          </a:p>
          <a:p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>
                <a:solidFill>
                  <a:srgbClr val="D73A49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 self</a:t>
            </a:r>
          </a:p>
        </p:txBody>
      </p:sp>
      <p:sp>
        <p:nvSpPr>
          <p:cNvPr id="2" name="Title 5">
            <a:extLst>
              <a:ext uri="{FF2B5EF4-FFF2-40B4-BE49-F238E27FC236}">
                <a16:creationId xmlns:a16="http://schemas.microsoft.com/office/drawing/2014/main" id="{AF2941BD-2CA3-39B5-99BA-FD1AFBDA1D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3550" y="372745"/>
            <a:ext cx="5496900" cy="572700"/>
          </a:xfrm>
        </p:spPr>
        <p:txBody>
          <a:bodyPr/>
          <a:lstStyle/>
          <a:p>
            <a:r>
              <a:rPr lang="vi-VN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MySpectralClustering</a:t>
            </a:r>
            <a:endParaRPr lang="en-US" b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CB6DB8-4877-14CD-DEA5-8D616D48D71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nl-NL"/>
              <a:t>code (link in slide 72)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3491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3DB4D7D-B56E-A785-4D91-AC179BDC9CB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EA52142-B236-4FFD-904E-975F88B8D5CE}" type="slidenum">
              <a:rPr lang="en-US" smtClean="0"/>
              <a:t>62</a:t>
            </a:fld>
            <a:endParaRPr lang="en-US"/>
          </a:p>
        </p:txBody>
      </p:sp>
      <p:sp>
        <p:nvSpPr>
          <p:cNvPr id="4" name="Title 5">
            <a:extLst>
              <a:ext uri="{FF2B5EF4-FFF2-40B4-BE49-F238E27FC236}">
                <a16:creationId xmlns:a16="http://schemas.microsoft.com/office/drawing/2014/main" id="{45AD944F-C0B7-E84D-50AF-B516CB6A8B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3550" y="322641"/>
            <a:ext cx="5496900" cy="572700"/>
          </a:xfrm>
        </p:spPr>
        <p:txBody>
          <a:bodyPr/>
          <a:lstStyle/>
          <a:p>
            <a:r>
              <a:rPr lang="vi-VN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Development</a:t>
            </a:r>
            <a:endParaRPr lang="en-US" b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FB437AE-4787-89C9-C215-3DDAC234673A}"/>
                  </a:ext>
                </a:extLst>
              </p:cNvPr>
              <p:cNvSpPr txBox="1"/>
              <p:nvPr/>
            </p:nvSpPr>
            <p:spPr>
              <a:xfrm>
                <a:off x="1305290" y="1389191"/>
                <a:ext cx="6533419" cy="25613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Courier New" panose="02070309020205020404" pitchFamily="49" charset="0"/>
                  <a:buChar char="o"/>
                </a:pPr>
                <a:r>
                  <a:rPr lang="vi-VN" sz="1600" b="1"/>
                  <a:t>Notes: </a:t>
                </a:r>
                <a:r>
                  <a:rPr lang="vi-VN" sz="1600"/>
                  <a:t>With a symmetric matrix M we have</a:t>
                </a:r>
                <a14:m>
                  <m:oMath xmlns:m="http://schemas.openxmlformats.org/officeDocument/2006/math">
                    <m:r>
                      <a:rPr lang="vi-VN" sz="1600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16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𝝀</m:t>
                        </m:r>
                      </m:e>
                      <m:sub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 =</m:t>
                    </m:r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𝒎𝒊</m:t>
                    </m:r>
                    <m:sSub>
                      <m:sSubPr>
                        <m:ctrlPr>
                          <a:rPr lang="en-US" sz="16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  <m:sub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sub>
                    </m:sSub>
                    <m:f>
                      <m:fPr>
                        <m:ctrlPr>
                          <a:rPr lang="en-US" sz="16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  <m:t>𝑻</m:t>
                            </m:r>
                          </m:sup>
                        </m:sSup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𝑴𝒙</m:t>
                        </m:r>
                      </m:num>
                      <m:den>
                        <m:sSup>
                          <m:sSupPr>
                            <m:ctrlP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  <m:t>𝑻</m:t>
                            </m:r>
                          </m:sup>
                        </m:sSup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den>
                    </m:f>
                  </m:oMath>
                </a14:m>
                <a:endParaRPr lang="en-US" sz="1600" b="1"/>
              </a:p>
              <a:p>
                <a:pPr marL="285750" indent="-285750">
                  <a:buFont typeface="Courier New" panose="02070309020205020404" pitchFamily="49" charset="0"/>
                  <a:buChar char="o"/>
                </a:pPr>
                <a:r>
                  <a:rPr lang="vi-VN" sz="1600" b="1"/>
                  <a:t>Recall that by assumption: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𝐿𝑥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1600" b="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sz="1600" b="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sz="1600" b="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𝑗</m:t>
                        </m:r>
                        <m:r>
                          <a:rPr lang="en-US" sz="1600" b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∈</m:t>
                        </m:r>
                        <m:r>
                          <a:rPr lang="en-US" sz="1600" b="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𝐸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1600" b="0" i="1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sz="1600" b="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vi-VN" sz="1600"/>
              </a:p>
              <a:p>
                <a:pPr marL="285750" indent="-285750">
                  <a:buFont typeface="Courier New" panose="02070309020205020404" pitchFamily="49" charset="0"/>
                  <a:buChar char="o"/>
                </a:pPr>
                <a:r>
                  <a:rPr lang="vi-VN" sz="1600" b="1"/>
                  <a:t>Expectation: </a:t>
                </a:r>
                <a:r>
                  <a:rPr lang="vi-VN" sz="1600"/>
                  <a:t>find</a:t>
                </a:r>
                <a:r>
                  <a:rPr lang="en-US" sz="1600"/>
                  <a:t>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vi-VN" sz="1600"/>
                  <a:t> to minimize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1600"/>
              </a:p>
              <a:p>
                <a:pPr marL="285750" indent="-285750">
                  <a:buFont typeface="Courier New" panose="02070309020205020404" pitchFamily="49" charset="0"/>
                  <a:buChar char="o"/>
                </a:pPr>
                <a:r>
                  <a:rPr lang="vi-VN" sz="1600" b="1"/>
                  <a:t>Theory about 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vi-VN" sz="1600" b="1"/>
                  <a:t>:</a:t>
                </a:r>
              </a:p>
              <a:p>
                <a:pPr marL="45720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1600"/>
                  <a:t> </a:t>
                </a:r>
                <a:r>
                  <a:rPr lang="vi-VN" sz="1600"/>
                  <a:t>is an unit vector :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nary>
                  </m:oMath>
                </a14:m>
                <a:r>
                  <a:rPr lang="en-US" sz="1600"/>
                  <a:t>.</a:t>
                </a:r>
              </a:p>
              <a:p>
                <a:pPr marL="45720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vi-VN" sz="1600"/>
                  <a:t>is orthogonal to 1</a:t>
                </a:r>
                <a:r>
                  <a:rPr lang="vi-VN" sz="1600" baseline="30000"/>
                  <a:t>st</a:t>
                </a:r>
                <a:r>
                  <a:rPr lang="vi-VN" sz="1600"/>
                  <a:t> eigenvector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/>
                  <a:t>(1,1,..,1),</a:t>
                </a:r>
                <a:r>
                  <a:rPr lang="vi-VN" sz="1600"/>
                  <a:t> thus</a:t>
                </a:r>
                <a14:m>
                  <m:oMath xmlns:m="http://schemas.openxmlformats.org/officeDocument/2006/math">
                    <m:r>
                      <a:rPr lang="vi-VN" sz="1600" b="0" i="0" smtClean="0"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endParaRPr lang="vi-VN" sz="1600" b="0" i="0">
                  <a:latin typeface="Cambria Math" panose="02040503050406030204" pitchFamily="18" charset="0"/>
                </a:endParaRPr>
              </a:p>
              <a:p>
                <a:pPr marL="45720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vi-VN" sz="1600" b="0" i="0" smtClean="0">
                        <a:latin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∑"/>
                        <m:supHide m:val="on"/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.1=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sz="16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=0</m:t>
                            </m:r>
                          </m:e>
                        </m:nary>
                      </m:e>
                    </m:nary>
                  </m:oMath>
                </a14:m>
                <a:endParaRPr lang="en-US" sz="1600"/>
              </a:p>
              <a:p>
                <a:endParaRPr lang="vi-VN" sz="1600" b="1"/>
              </a:p>
              <a:p>
                <a:pPr marL="285750" indent="-285750">
                  <a:buFont typeface="Courier New" panose="02070309020205020404" pitchFamily="49" charset="0"/>
                  <a:buChar char="o"/>
                </a:pPr>
                <a:endParaRPr lang="vi-VN" sz="1600" b="1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FB437AE-4787-89C9-C215-3DDAC23467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5290" y="1389191"/>
                <a:ext cx="6533419" cy="2561342"/>
              </a:xfrm>
              <a:prstGeom prst="rect">
                <a:avLst/>
              </a:prstGeom>
              <a:blipFill>
                <a:blip r:embed="rId2"/>
                <a:stretch>
                  <a:fillRect l="-373" b="-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A81625C-58C6-CCA0-E0CA-EAA934059D4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nl-NL"/>
              <a:t>code (link in slide 72)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7158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F2CE5C7-33DD-AC0F-5B6D-F6FA80A099D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EA52142-B236-4FFD-904E-975F88B8D5CE}" type="slidenum">
              <a:rPr lang="en-US" smtClean="0"/>
              <a:t>63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CA2E6B1-E19E-AA5A-8D5D-7CAB99449FB7}"/>
                  </a:ext>
                </a:extLst>
              </p:cNvPr>
              <p:cNvSpPr txBox="1"/>
              <p:nvPr/>
            </p:nvSpPr>
            <p:spPr>
              <a:xfrm>
                <a:off x="1094312" y="656387"/>
                <a:ext cx="6711367" cy="37856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Courier New" panose="02070309020205020404" pitchFamily="49" charset="0"/>
                  <a:buChar char="o"/>
                </a:pPr>
                <a:r>
                  <a:rPr lang="vi-VN" sz="1600"/>
                  <a:t>In Laplacian Matrix.</a:t>
                </a:r>
                <a:r>
                  <a:rPr lang="en-US" sz="160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600"/>
                  <a:t> </a:t>
                </a:r>
                <a:r>
                  <a:rPr lang="vi-VN" sz="1600"/>
                  <a:t>is </a:t>
                </a:r>
                <a:r>
                  <a:rPr lang="en-US" altLang="ja-JP" sz="1600"/>
                  <a:t>the second smallest </a:t>
                </a:r>
                <a:r>
                  <a:rPr lang="vi-VN" altLang="ja-JP" sz="1600"/>
                  <a:t>eigen</a:t>
                </a:r>
                <a:r>
                  <a:rPr lang="en-US" altLang="ja-JP" sz="1600"/>
                  <a:t>value</a:t>
                </a:r>
                <a:r>
                  <a:rPr lang="vi-VN" sz="1600"/>
                  <a:t>, </a:t>
                </a:r>
                <a:r>
                  <a:rPr lang="en-US" sz="1600"/>
                  <a:t>Or the second eigenvalue</a:t>
                </a:r>
                <a:r>
                  <a:rPr lang="vi-VN" sz="1600"/>
                  <a:t> </a:t>
                </a:r>
                <a:r>
                  <a:rPr lang="en-US" sz="1600"/>
                  <a:t>in </a:t>
                </a:r>
                <a:r>
                  <a:rPr lang="vi-VN" sz="1600"/>
                  <a:t>spectral also know as Fiedler</a:t>
                </a:r>
                <a:r>
                  <a:rPr lang="en-US" sz="1600"/>
                  <a:t> eigenvalue</a:t>
                </a:r>
                <a:r>
                  <a:rPr lang="vi-VN" sz="1600"/>
                  <a:t> after Miroslav Fiedler (Czech</a:t>
                </a:r>
                <a:r>
                  <a:rPr lang="en-US" sz="1600"/>
                  <a:t> Ma</a:t>
                </a:r>
                <a:r>
                  <a:rPr lang="vi-VN" sz="1600"/>
                  <a:t>thematician).</a:t>
                </a:r>
              </a:p>
              <a:p>
                <a:pPr marL="285750" indent="-285750">
                  <a:buFont typeface="Courier New" panose="02070309020205020404" pitchFamily="49" charset="0"/>
                  <a:buChar char="o"/>
                </a:pPr>
                <a:r>
                  <a:rPr lang="vi-VN" sz="1600"/>
                  <a:t>This property can describe: </a:t>
                </a:r>
                <a:r>
                  <a:rPr lang="en-US" sz="1600"/>
                  <a:t>If this value positive, this is a connected graph</a:t>
                </a:r>
                <a:r>
                  <a:rPr lang="vi-VN" sz="1600"/>
                  <a:t>. </a:t>
                </a:r>
                <a:r>
                  <a:rPr lang="en-US" sz="1600"/>
                  <a:t>If this value equal to</a:t>
                </a:r>
                <a:r>
                  <a:rPr lang="vi-VN" sz="1600"/>
                  <a:t> 0. </a:t>
                </a:r>
                <a:r>
                  <a:rPr lang="en-US" sz="1600"/>
                  <a:t>This graph will include 2 connected graph</a:t>
                </a:r>
                <a:r>
                  <a:rPr lang="vi-VN" sz="1600"/>
                  <a:t>.</a:t>
                </a:r>
              </a:p>
              <a:p>
                <a:pPr marL="285750" indent="-285750">
                  <a:buFont typeface="Courier New" panose="02070309020205020404" pitchFamily="49" charset="0"/>
                  <a:buChar char="o"/>
                </a:pPr>
                <a:r>
                  <a:rPr lang="vi-VN" sz="1600"/>
                  <a:t>Consequence: The number of eigenvalue in Laplacian Matrix equal to 0 is the number of connected graph.</a:t>
                </a:r>
              </a:p>
              <a:p>
                <a:pPr marL="285750" indent="-285750">
                  <a:buFont typeface="Courier New" panose="02070309020205020404" pitchFamily="49" charset="0"/>
                  <a:buChar char="o"/>
                </a:pPr>
                <a:r>
                  <a:rPr lang="vi-VN" sz="1600"/>
                  <a:t>In reality, It is hardly to see a fully separated graph. So we usually take eigenvalue that </a:t>
                </a:r>
                <a14:m>
                  <m:oMath xmlns:m="http://schemas.openxmlformats.org/officeDocument/2006/math">
                    <m:r>
                      <a:rPr lang="vi-V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vi-VN" sz="1600"/>
                  <a:t>.</a:t>
                </a:r>
              </a:p>
              <a:p>
                <a:pPr marL="285750" indent="-285750">
                  <a:buFont typeface="Courier New" panose="02070309020205020404" pitchFamily="49" charset="0"/>
                  <a:buChar char="o"/>
                </a:pPr>
                <a:r>
                  <a:rPr lang="vi-VN" sz="1600"/>
                  <a:t>Every Fiedler’s eigenvalue has a eigenvector called Fiedler’s eigenvector.</a:t>
                </a:r>
                <a:endParaRPr lang="en-US" sz="1600"/>
              </a:p>
              <a:p>
                <a:r>
                  <a:rPr lang="vi-VN" sz="1600" b="1"/>
                  <a:t>=&gt; The number of Fiedler’s eigenvalu</a:t>
                </a:r>
                <a:r>
                  <a:rPr lang="en-US" sz="1600" b="1"/>
                  <a:t>e</a:t>
                </a:r>
                <a:r>
                  <a:rPr lang="vi-VN" sz="1600" b="1"/>
                  <a:t>s is the number of clusters (In relatively way)</a:t>
                </a:r>
              </a:p>
              <a:p>
                <a:pPr marL="285750" indent="-285750">
                  <a:buFont typeface="Courier New" panose="02070309020205020404" pitchFamily="49" charset="0"/>
                  <a:buChar char="o"/>
                </a:pPr>
                <a:endParaRPr lang="vi-VN" sz="1600" b="1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CA2E6B1-E19E-AA5A-8D5D-7CAB99449F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4312" y="656387"/>
                <a:ext cx="6711367" cy="3785652"/>
              </a:xfrm>
              <a:prstGeom prst="rect">
                <a:avLst/>
              </a:prstGeom>
              <a:blipFill>
                <a:blip r:embed="rId2"/>
                <a:stretch>
                  <a:fillRect l="-545" t="-4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8CF50B-4AE8-F924-2079-3513BEBCE2D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vi-VN"/>
              <a:t>Development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7204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1313F7D-3B95-A897-BD20-27CC24492AD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EA52142-B236-4FFD-904E-975F88B8D5CE}" type="slidenum">
              <a:rPr lang="en-US" smtClean="0"/>
              <a:t>64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26DA08-C79F-D11A-A61D-4A5C0DCB2138}"/>
              </a:ext>
            </a:extLst>
          </p:cNvPr>
          <p:cNvSpPr txBox="1"/>
          <p:nvPr/>
        </p:nvSpPr>
        <p:spPr>
          <a:xfrm>
            <a:off x="977030" y="1771531"/>
            <a:ext cx="7189940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>
                <a:solidFill>
                  <a:srgbClr val="D73A49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Consolas" panose="020B0609020204030204" pitchFamily="49" charset="0"/>
              </a:rPr>
              <a:t>MySpectralClustering</a:t>
            </a:r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>
                <a:solidFill>
                  <a:srgbClr val="D73A49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005CC5"/>
                </a:solidFill>
                <a:effectLst/>
                <a:latin typeface="Consolas" panose="020B0609020204030204" pitchFamily="49" charset="0"/>
              </a:rPr>
              <a:t>__init__</a:t>
            </a:r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(self, </a:t>
            </a:r>
            <a:r>
              <a:rPr lang="en-US" b="0">
                <a:solidFill>
                  <a:srgbClr val="E36209"/>
                </a:solidFill>
                <a:effectLst/>
                <a:latin typeface="Consolas" panose="020B0609020204030204" pitchFamily="49" charset="0"/>
              </a:rPr>
              <a:t>n_cluster</a:t>
            </a:r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005CC5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>
                <a:solidFill>
                  <a:srgbClr val="E36209"/>
                </a:solidFill>
                <a:effectLst/>
                <a:latin typeface="Consolas" panose="020B0609020204030204" pitchFamily="49" charset="0"/>
              </a:rPr>
              <a:t>random_state</a:t>
            </a:r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005CC5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>
                <a:solidFill>
                  <a:srgbClr val="E36209"/>
                </a:solidFill>
                <a:effectLst/>
                <a:latin typeface="Consolas" panose="020B0609020204030204" pitchFamily="49" charset="0"/>
              </a:rPr>
              <a:t>n_neighbor</a:t>
            </a:r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005CC5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        self.k </a:t>
            </a:r>
            <a:r>
              <a:rPr lang="en-US" b="0">
                <a:solidFill>
                  <a:srgbClr val="D73A4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Consolas" panose="020B0609020204030204" pitchFamily="49" charset="0"/>
              </a:rPr>
              <a:t>n_cluster</a:t>
            </a:r>
            <a:endParaRPr lang="en-US" b="0">
              <a:solidFill>
                <a:srgbClr val="24292E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        self.seed </a:t>
            </a:r>
            <a:r>
              <a:rPr lang="en-US" b="0">
                <a:solidFill>
                  <a:srgbClr val="D73A4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Consolas" panose="020B0609020204030204" pitchFamily="49" charset="0"/>
              </a:rPr>
              <a:t>random_state</a:t>
            </a:r>
            <a:endParaRPr lang="en-US" b="0">
              <a:solidFill>
                <a:srgbClr val="24292E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        self.nneighbor </a:t>
            </a:r>
            <a:r>
              <a:rPr lang="en-US" b="0">
                <a:solidFill>
                  <a:srgbClr val="D73A4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Consolas" panose="020B0609020204030204" pitchFamily="49" charset="0"/>
              </a:rPr>
              <a:t>n_neighbor</a:t>
            </a:r>
            <a:endParaRPr lang="en-US" b="0">
              <a:solidFill>
                <a:srgbClr val="24292E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>
                <a:solidFill>
                  <a:srgbClr val="6F42C1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>
                <a:solidFill>
                  <a:srgbClr val="005CC5"/>
                </a:solidFill>
                <a:effectLst/>
                <a:latin typeface="Consolas" panose="020B0609020204030204" pitchFamily="49" charset="0"/>
              </a:rPr>
              <a:t>__init__</a:t>
            </a:r>
            <a:endParaRPr lang="en-US" b="0">
              <a:solidFill>
                <a:srgbClr val="24292E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3AEAD01-B09D-0982-D0A6-FE821C1A22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3550" y="372745"/>
            <a:ext cx="5496900" cy="572700"/>
          </a:xfrm>
        </p:spPr>
        <p:txBody>
          <a:bodyPr/>
          <a:lstStyle/>
          <a:p>
            <a:r>
              <a:rPr lang="vi-VN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From MySpectralClustering</a:t>
            </a:r>
            <a:endParaRPr lang="en-US" b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86FBF94-F85F-EFC2-9350-38C80BEFDA6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vi-VN"/>
              <a:t>Development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5780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1313F7D-3B95-A897-BD20-27CC24492AD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EA52142-B236-4FFD-904E-975F88B8D5CE}" type="slidenum">
              <a:rPr lang="en-US" smtClean="0"/>
              <a:t>65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CF36B2-60F5-B2AE-FFD6-5B45236F28F0}"/>
              </a:ext>
            </a:extLst>
          </p:cNvPr>
          <p:cNvSpPr txBox="1"/>
          <p:nvPr/>
        </p:nvSpPr>
        <p:spPr>
          <a:xfrm>
            <a:off x="895611" y="1771531"/>
            <a:ext cx="7352778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>
                <a:solidFill>
                  <a:srgbClr val="D73A49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Consolas" panose="020B0609020204030204" pitchFamily="49" charset="0"/>
              </a:rPr>
              <a:t>AutoSpectralClustering</a:t>
            </a:r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>
                <a:solidFill>
                  <a:srgbClr val="D73A49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005CC5"/>
                </a:solidFill>
                <a:effectLst/>
                <a:latin typeface="Consolas" panose="020B0609020204030204" pitchFamily="49" charset="0"/>
              </a:rPr>
              <a:t>__init__</a:t>
            </a:r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(self,</a:t>
            </a:r>
            <a:r>
              <a:rPr lang="vi-VN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Consolas" panose="020B0609020204030204" pitchFamily="49" charset="0"/>
              </a:rPr>
              <a:t>threshold</a:t>
            </a:r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005CC5"/>
                </a:solidFill>
                <a:effectLst/>
                <a:latin typeface="Consolas" panose="020B0609020204030204" pitchFamily="49" charset="0"/>
              </a:rPr>
              <a:t>1e-2</a:t>
            </a:r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>
                <a:solidFill>
                  <a:srgbClr val="E36209"/>
                </a:solidFill>
                <a:effectLst/>
                <a:latin typeface="Consolas" panose="020B0609020204030204" pitchFamily="49" charset="0"/>
              </a:rPr>
              <a:t>random_state</a:t>
            </a:r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005CC5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>
                <a:solidFill>
                  <a:srgbClr val="E36209"/>
                </a:solidFill>
                <a:effectLst/>
                <a:latin typeface="Consolas" panose="020B0609020204030204" pitchFamily="49" charset="0"/>
              </a:rPr>
              <a:t>n_neighbor</a:t>
            </a:r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005CC5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        self.seed </a:t>
            </a:r>
            <a:r>
              <a:rPr lang="en-US" b="0">
                <a:solidFill>
                  <a:srgbClr val="D73A4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Consolas" panose="020B0609020204030204" pitchFamily="49" charset="0"/>
              </a:rPr>
              <a:t>random_state</a:t>
            </a:r>
            <a:endParaRPr lang="en-US" b="0">
              <a:solidFill>
                <a:srgbClr val="24292E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        self.nneighbor </a:t>
            </a:r>
            <a:r>
              <a:rPr lang="en-US" b="0">
                <a:solidFill>
                  <a:srgbClr val="D73A4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Consolas" panose="020B0609020204030204" pitchFamily="49" charset="0"/>
              </a:rPr>
              <a:t>n_neighbor</a:t>
            </a:r>
            <a:endParaRPr lang="en-US" b="0">
              <a:solidFill>
                <a:srgbClr val="24292E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        self.threshold </a:t>
            </a:r>
            <a:r>
              <a:rPr lang="en-US" b="0">
                <a:solidFill>
                  <a:srgbClr val="D73A4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Consolas" panose="020B0609020204030204" pitchFamily="49" charset="0"/>
              </a:rPr>
              <a:t>threshold</a:t>
            </a:r>
            <a:endParaRPr lang="en-US" b="0">
              <a:solidFill>
                <a:srgbClr val="24292E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>
                <a:solidFill>
                  <a:srgbClr val="6F42C1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>
                <a:solidFill>
                  <a:srgbClr val="005CC5"/>
                </a:solidFill>
                <a:effectLst/>
                <a:latin typeface="Consolas" panose="020B0609020204030204" pitchFamily="49" charset="0"/>
              </a:rPr>
              <a:t>__init__</a:t>
            </a:r>
            <a:endParaRPr lang="en-US" b="0">
              <a:solidFill>
                <a:srgbClr val="24292E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01E372D-F2C6-E67C-6678-F810E13BB2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3550" y="434451"/>
            <a:ext cx="5496900" cy="572700"/>
          </a:xfrm>
        </p:spPr>
        <p:txBody>
          <a:bodyPr/>
          <a:lstStyle/>
          <a:p>
            <a:r>
              <a:rPr lang="vi-VN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 AutoKSpectralClustering</a:t>
            </a:r>
            <a:endParaRPr lang="en-US" b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84324EE-4F06-8243-7AA6-4AA6D81DECD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vi-VN"/>
              <a:t>Development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878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1313F7D-3B95-A897-BD20-27CC24492AD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EA52142-B236-4FFD-904E-975F88B8D5CE}" type="slidenum">
              <a:rPr lang="en-US" smtClean="0"/>
              <a:t>66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3AEAD01-B09D-0982-D0A6-FE821C1A22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3550" y="322641"/>
            <a:ext cx="5496900" cy="572700"/>
          </a:xfrm>
        </p:spPr>
        <p:txBody>
          <a:bodyPr/>
          <a:lstStyle/>
          <a:p>
            <a:r>
              <a:rPr lang="vi-VN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From MySpectralClustering</a:t>
            </a:r>
            <a:endParaRPr lang="en-US" b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99CCBF6-11F2-2613-3436-CFDFBBC7C20C}"/>
              </a:ext>
            </a:extLst>
          </p:cNvPr>
          <p:cNvSpPr txBox="1"/>
          <p:nvPr/>
        </p:nvSpPr>
        <p:spPr>
          <a:xfrm>
            <a:off x="1133605" y="1340643"/>
            <a:ext cx="6876789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>
                <a:solidFill>
                  <a:srgbClr val="D73A49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Consolas" panose="020B0609020204030204" pitchFamily="49" charset="0"/>
              </a:rPr>
              <a:t>__getEigenVectorMatrix</a:t>
            </a:r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(self):</a:t>
            </a:r>
          </a:p>
          <a:p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>
                <a:solidFill>
                  <a:srgbClr val="6A737D"/>
                </a:solidFill>
                <a:effectLst/>
                <a:latin typeface="Consolas" panose="020B0609020204030204" pitchFamily="49" charset="0"/>
              </a:rPr>
              <a:t>#ucalcute eigenvalues and eigenvectors crosssponding to</a:t>
            </a:r>
            <a:endParaRPr lang="en-US" b="0">
              <a:solidFill>
                <a:srgbClr val="24292E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        eigenValues, eigenVectors </a:t>
            </a:r>
            <a:r>
              <a:rPr lang="en-US" b="0">
                <a:solidFill>
                  <a:srgbClr val="D73A4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Consolas" panose="020B0609020204030204" pitchFamily="49" charset="0"/>
              </a:rPr>
              <a:t>linalg</a:t>
            </a:r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>
                <a:solidFill>
                  <a:srgbClr val="6F42C1"/>
                </a:solidFill>
                <a:effectLst/>
                <a:latin typeface="Consolas" panose="020B0609020204030204" pitchFamily="49" charset="0"/>
              </a:rPr>
              <a:t>eig</a:t>
            </a:r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(self.laplaceMatrix)</a:t>
            </a:r>
          </a:p>
          <a:p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        eigenValues </a:t>
            </a:r>
            <a:r>
              <a:rPr lang="en-US" b="0">
                <a:solidFill>
                  <a:srgbClr val="D73A4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Consolas" panose="020B0609020204030204" pitchFamily="49" charset="0"/>
              </a:rPr>
              <a:t>np</a:t>
            </a:r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>
                <a:solidFill>
                  <a:srgbClr val="6F42C1"/>
                </a:solidFill>
                <a:effectLst/>
                <a:latin typeface="Consolas" panose="020B0609020204030204" pitchFamily="49" charset="0"/>
              </a:rPr>
              <a:t>real</a:t>
            </a:r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(eigenValues)</a:t>
            </a:r>
          </a:p>
          <a:p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        eigenVectors </a:t>
            </a:r>
            <a:r>
              <a:rPr lang="en-US" b="0">
                <a:solidFill>
                  <a:srgbClr val="D73A4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Consolas" panose="020B0609020204030204" pitchFamily="49" charset="0"/>
              </a:rPr>
              <a:t>np</a:t>
            </a:r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>
                <a:solidFill>
                  <a:srgbClr val="6F42C1"/>
                </a:solidFill>
                <a:effectLst/>
                <a:latin typeface="Consolas" panose="020B0609020204030204" pitchFamily="49" charset="0"/>
              </a:rPr>
              <a:t>real</a:t>
            </a:r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(eigenVectors)</a:t>
            </a:r>
          </a:p>
          <a:p>
            <a:b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</a:br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>
                <a:solidFill>
                  <a:srgbClr val="6A737D"/>
                </a:solidFill>
                <a:effectLst/>
                <a:latin typeface="Consolas" panose="020B0609020204030204" pitchFamily="49" charset="0"/>
              </a:rPr>
              <a:t>#sort eigenvalues to get spectral</a:t>
            </a:r>
            <a:endParaRPr lang="en-US" b="0">
              <a:solidFill>
                <a:srgbClr val="24292E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        eigenValuesSortIndices </a:t>
            </a:r>
            <a:r>
              <a:rPr lang="en-US" b="0">
                <a:solidFill>
                  <a:srgbClr val="D73A4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Consolas" panose="020B0609020204030204" pitchFamily="49" charset="0"/>
              </a:rPr>
              <a:t>np</a:t>
            </a:r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>
                <a:solidFill>
                  <a:srgbClr val="6F42C1"/>
                </a:solidFill>
                <a:effectLst/>
                <a:latin typeface="Consolas" panose="020B0609020204030204" pitchFamily="49" charset="0"/>
              </a:rPr>
              <a:t>argsort</a:t>
            </a:r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(eigenValues)</a:t>
            </a:r>
          </a:p>
          <a:p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>
                <a:solidFill>
                  <a:srgbClr val="6A737D"/>
                </a:solidFill>
                <a:effectLst/>
                <a:latin typeface="Consolas" panose="020B0609020204030204" pitchFamily="49" charset="0"/>
              </a:rPr>
              <a:t># get k eigenValues first of spectral</a:t>
            </a:r>
            <a:endParaRPr lang="en-US" b="0">
              <a:solidFill>
                <a:srgbClr val="24292E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        Indices </a:t>
            </a:r>
            <a:r>
              <a:rPr lang="en-US" b="0">
                <a:solidFill>
                  <a:srgbClr val="D73A4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 eigenValuesSortIndices[:self.k]</a:t>
            </a:r>
          </a:p>
          <a:p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>
                <a:solidFill>
                  <a:srgbClr val="D73A49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 eigenVectors[:, Indices.</a:t>
            </a:r>
            <a:r>
              <a:rPr lang="en-US" b="0">
                <a:solidFill>
                  <a:srgbClr val="6F42C1"/>
                </a:solidFill>
                <a:effectLst/>
                <a:latin typeface="Consolas" panose="020B0609020204030204" pitchFamily="49" charset="0"/>
              </a:rPr>
              <a:t>squeeze</a:t>
            </a:r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()]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BD63F8-2B24-BDF5-18AE-3D0FD94BBEC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vi-VN"/>
              <a:t>Development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42844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1313F7D-3B95-A897-BD20-27CC24492AD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EA52142-B236-4FFD-904E-975F88B8D5CE}" type="slidenum">
              <a:rPr lang="en-US" smtClean="0"/>
              <a:t>67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01E372D-F2C6-E67C-6678-F810E13BB2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3550" y="434451"/>
            <a:ext cx="5496900" cy="572700"/>
          </a:xfrm>
        </p:spPr>
        <p:txBody>
          <a:bodyPr/>
          <a:lstStyle/>
          <a:p>
            <a:r>
              <a:rPr lang="vi-VN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 AutoKSpectralClustering</a:t>
            </a:r>
            <a:endParaRPr lang="en-US" b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59061C6-DD5B-F426-DE5C-78C57BE1D3C8}"/>
              </a:ext>
            </a:extLst>
          </p:cNvPr>
          <p:cNvSpPr txBox="1"/>
          <p:nvPr/>
        </p:nvSpPr>
        <p:spPr>
          <a:xfrm>
            <a:off x="991830" y="1340643"/>
            <a:ext cx="7160340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>
                <a:solidFill>
                  <a:srgbClr val="D73A49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Consolas" panose="020B0609020204030204" pitchFamily="49" charset="0"/>
              </a:rPr>
              <a:t>__getEigenVectorMatrix</a:t>
            </a:r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(self):</a:t>
            </a:r>
          </a:p>
          <a:p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>
                <a:solidFill>
                  <a:srgbClr val="6A737D"/>
                </a:solidFill>
                <a:effectLst/>
                <a:latin typeface="Consolas" panose="020B0609020204030204" pitchFamily="49" charset="0"/>
              </a:rPr>
              <a:t>#ucalcute eigenvalues and eigenvectors crosssponding to</a:t>
            </a:r>
            <a:endParaRPr lang="en-US" b="0">
              <a:solidFill>
                <a:srgbClr val="24292E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        eigenValues, eigenVectors </a:t>
            </a:r>
            <a:r>
              <a:rPr lang="en-US" b="0">
                <a:solidFill>
                  <a:srgbClr val="D73A4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Consolas" panose="020B0609020204030204" pitchFamily="49" charset="0"/>
              </a:rPr>
              <a:t>linalg</a:t>
            </a:r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>
                <a:solidFill>
                  <a:srgbClr val="6F42C1"/>
                </a:solidFill>
                <a:effectLst/>
                <a:latin typeface="Consolas" panose="020B0609020204030204" pitchFamily="49" charset="0"/>
              </a:rPr>
              <a:t>eig</a:t>
            </a:r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(self.laplaceMatrix)</a:t>
            </a:r>
          </a:p>
          <a:p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        eigenValues </a:t>
            </a:r>
            <a:r>
              <a:rPr lang="en-US" b="0">
                <a:solidFill>
                  <a:srgbClr val="D73A4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Consolas" panose="020B0609020204030204" pitchFamily="49" charset="0"/>
              </a:rPr>
              <a:t>np</a:t>
            </a:r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>
                <a:solidFill>
                  <a:srgbClr val="6F42C1"/>
                </a:solidFill>
                <a:effectLst/>
                <a:latin typeface="Consolas" panose="020B0609020204030204" pitchFamily="49" charset="0"/>
              </a:rPr>
              <a:t>real</a:t>
            </a:r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(eigenValues)</a:t>
            </a:r>
          </a:p>
          <a:p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        eigenVectors </a:t>
            </a:r>
            <a:r>
              <a:rPr lang="en-US" b="0">
                <a:solidFill>
                  <a:srgbClr val="D73A4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Consolas" panose="020B0609020204030204" pitchFamily="49" charset="0"/>
              </a:rPr>
              <a:t>np</a:t>
            </a:r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>
                <a:solidFill>
                  <a:srgbClr val="6F42C1"/>
                </a:solidFill>
                <a:effectLst/>
                <a:latin typeface="Consolas" panose="020B0609020204030204" pitchFamily="49" charset="0"/>
              </a:rPr>
              <a:t>real</a:t>
            </a:r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(eigenVectors)</a:t>
            </a:r>
          </a:p>
          <a:p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>
                <a:solidFill>
                  <a:srgbClr val="6A737D"/>
                </a:solidFill>
                <a:effectLst/>
                <a:latin typeface="Consolas" panose="020B0609020204030204" pitchFamily="49" charset="0"/>
              </a:rPr>
              <a:t>#get eigenvalue Fiedler</a:t>
            </a:r>
            <a:endParaRPr lang="en-US" b="0">
              <a:solidFill>
                <a:srgbClr val="24292E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        zeroEigenValueIndex </a:t>
            </a:r>
            <a:r>
              <a:rPr lang="en-US" b="0">
                <a:solidFill>
                  <a:srgbClr val="D73A4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Consolas" panose="020B0609020204030204" pitchFamily="49" charset="0"/>
              </a:rPr>
              <a:t>np</a:t>
            </a:r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>
                <a:solidFill>
                  <a:srgbClr val="6F42C1"/>
                </a:solidFill>
                <a:effectLst/>
                <a:latin typeface="Consolas" panose="020B0609020204030204" pitchFamily="49" charset="0"/>
              </a:rPr>
              <a:t>argwhere</a:t>
            </a:r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6F42C1"/>
                </a:solidFill>
                <a:effectLst/>
                <a:latin typeface="Consolas" panose="020B0609020204030204" pitchFamily="49" charset="0"/>
              </a:rPr>
              <a:t>abs</a:t>
            </a:r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(eigenValues) </a:t>
            </a:r>
            <a:r>
              <a:rPr lang="en-US" b="0">
                <a:solidFill>
                  <a:srgbClr val="D73A49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 self.threshold)</a:t>
            </a:r>
          </a:p>
          <a:p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        self.k, _ </a:t>
            </a:r>
            <a:r>
              <a:rPr lang="en-US" b="0">
                <a:solidFill>
                  <a:srgbClr val="D73A4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 zeroEigenValueIndex.shape</a:t>
            </a:r>
          </a:p>
          <a:p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>
                <a:solidFill>
                  <a:srgbClr val="6A737D"/>
                </a:solidFill>
                <a:effectLst/>
                <a:latin typeface="Consolas" panose="020B0609020204030204" pitchFamily="49" charset="0"/>
              </a:rPr>
              <a:t>#get eigenvector Fiedler crossponding to eigenvalue Fiedler</a:t>
            </a:r>
            <a:endParaRPr lang="en-US" b="0">
              <a:solidFill>
                <a:srgbClr val="24292E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>
                <a:solidFill>
                  <a:srgbClr val="D73A49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 eigenVectors[:, zeroEigenValueIndex.</a:t>
            </a:r>
            <a:r>
              <a:rPr lang="en-US" b="0">
                <a:solidFill>
                  <a:srgbClr val="6F42C1"/>
                </a:solidFill>
                <a:effectLst/>
                <a:latin typeface="Consolas" panose="020B0609020204030204" pitchFamily="49" charset="0"/>
              </a:rPr>
              <a:t>squeeze</a:t>
            </a:r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()]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2761528-A7B0-1B93-AE64-58185442165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vi-VN"/>
              <a:t>Development</a:t>
            </a:r>
            <a:endParaRPr lang="en-US"/>
          </a:p>
        </p:txBody>
      </p:sp>
      <p:pic>
        <p:nvPicPr>
          <p:cNvPr id="2" name="Picture 1" descr="A picture containing text&#10;&#10;Description automatically generated">
            <a:extLst>
              <a:ext uri="{FF2B5EF4-FFF2-40B4-BE49-F238E27FC236}">
                <a16:creationId xmlns:a16="http://schemas.microsoft.com/office/drawing/2014/main" id="{E80C37B8-8257-7068-F841-ED29B73C09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3344" y="5213993"/>
            <a:ext cx="2058390" cy="1645116"/>
          </a:xfrm>
          <a:prstGeom prst="rect">
            <a:avLst/>
          </a:prstGeom>
        </p:spPr>
      </p:pic>
      <p:sp>
        <p:nvSpPr>
          <p:cNvPr id="8" name="Title 5">
            <a:extLst>
              <a:ext uri="{FF2B5EF4-FFF2-40B4-BE49-F238E27FC236}">
                <a16:creationId xmlns:a16="http://schemas.microsoft.com/office/drawing/2014/main" id="{F2015904-4C67-27D0-5501-E5DCE70B3FEC}"/>
              </a:ext>
            </a:extLst>
          </p:cNvPr>
          <p:cNvSpPr txBox="1">
            <a:spLocks/>
          </p:cNvSpPr>
          <p:nvPr/>
        </p:nvSpPr>
        <p:spPr>
          <a:xfrm>
            <a:off x="1016000" y="-561229"/>
            <a:ext cx="7064168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vi-VN" sz="24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 sánh thời gian và kết quả các thuật toán</a:t>
            </a:r>
            <a:endParaRPr lang="en-US" sz="2400" b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45623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BFCC96D-8885-D123-84EB-37A4EB95C80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EA52142-B236-4FFD-904E-975F88B8D5CE}" type="slidenum">
              <a:rPr lang="en-US" smtClean="0"/>
              <a:t>68</a:t>
            </a:fld>
            <a:endParaRPr lang="en-US"/>
          </a:p>
        </p:txBody>
      </p:sp>
      <p:sp>
        <p:nvSpPr>
          <p:cNvPr id="4" name="Title 5">
            <a:extLst>
              <a:ext uri="{FF2B5EF4-FFF2-40B4-BE49-F238E27FC236}">
                <a16:creationId xmlns:a16="http://schemas.microsoft.com/office/drawing/2014/main" id="{DD0D2517-1EFC-6FF5-600D-C52CAB0C9F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5520" y="210931"/>
            <a:ext cx="7064168" cy="572700"/>
          </a:xfrm>
        </p:spPr>
        <p:txBody>
          <a:bodyPr/>
          <a:lstStyle/>
          <a:p>
            <a:r>
              <a:rPr lang="vi-VN" sz="2400" b="1" err="1">
                <a:latin typeface="Tahoma"/>
                <a:ea typeface="Tahoma"/>
                <a:cs typeface="Tahoma"/>
              </a:rPr>
              <a:t>Time</a:t>
            </a:r>
            <a:r>
              <a:rPr lang="vi-VN" sz="2400" b="1">
                <a:latin typeface="Tahoma"/>
                <a:ea typeface="Tahoma"/>
                <a:cs typeface="Tahoma"/>
              </a:rPr>
              <a:t> </a:t>
            </a:r>
            <a:r>
              <a:rPr lang="vi-VN" sz="2400" b="1" err="1">
                <a:latin typeface="Tahoma"/>
                <a:ea typeface="Tahoma"/>
                <a:cs typeface="Tahoma"/>
              </a:rPr>
              <a:t>and</a:t>
            </a:r>
            <a:r>
              <a:rPr lang="vi-VN" sz="2400" b="1">
                <a:latin typeface="Tahoma"/>
                <a:ea typeface="Tahoma"/>
                <a:cs typeface="Tahoma"/>
              </a:rPr>
              <a:t> </a:t>
            </a:r>
            <a:r>
              <a:rPr lang="vi-VN" sz="2400" b="1" err="1">
                <a:latin typeface="Tahoma"/>
                <a:ea typeface="Tahoma"/>
                <a:cs typeface="Tahoma"/>
              </a:rPr>
              <a:t>algorithm</a:t>
            </a:r>
            <a:r>
              <a:rPr lang="vi-VN" sz="2400" b="1">
                <a:latin typeface="Tahoma"/>
                <a:ea typeface="Tahoma"/>
                <a:cs typeface="Tahoma"/>
              </a:rPr>
              <a:t> </a:t>
            </a:r>
            <a:r>
              <a:rPr lang="vi-VN" sz="2400" b="1" err="1">
                <a:latin typeface="Tahoma"/>
                <a:ea typeface="Tahoma"/>
                <a:cs typeface="Tahoma"/>
              </a:rPr>
              <a:t>comparasion</a:t>
            </a:r>
            <a:endParaRPr lang="vi-VN" sz="2400" b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Title 5">
            <a:extLst>
              <a:ext uri="{FF2B5EF4-FFF2-40B4-BE49-F238E27FC236}">
                <a16:creationId xmlns:a16="http://schemas.microsoft.com/office/drawing/2014/main" id="{1CE0AA7C-A415-3CE7-C9DF-09147771D39D}"/>
              </a:ext>
            </a:extLst>
          </p:cNvPr>
          <p:cNvSpPr txBox="1">
            <a:spLocks/>
          </p:cNvSpPr>
          <p:nvPr/>
        </p:nvSpPr>
        <p:spPr>
          <a:xfrm>
            <a:off x="1696549" y="4416024"/>
            <a:ext cx="5496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vi-VN" sz="1200" b="1" err="1">
                <a:latin typeface="Tahoma"/>
                <a:ea typeface="Tahoma"/>
                <a:cs typeface="Tahoma"/>
              </a:rPr>
              <a:t>Note</a:t>
            </a:r>
            <a:r>
              <a:rPr lang="vi-VN" sz="1200" b="1">
                <a:latin typeface="Tahoma"/>
                <a:ea typeface="Tahoma"/>
                <a:cs typeface="Tahoma"/>
              </a:rPr>
              <a:t> :</a:t>
            </a:r>
            <a:r>
              <a:rPr lang="vi-VN" sz="1200">
                <a:latin typeface="Tahoma"/>
                <a:ea typeface="Tahoma"/>
                <a:cs typeface="Tahoma"/>
              </a:rPr>
              <a:t> </a:t>
            </a:r>
            <a:r>
              <a:rPr lang="vi-VN" sz="1200" err="1">
                <a:latin typeface="Tahoma"/>
                <a:ea typeface="Tahoma"/>
                <a:cs typeface="Tahoma"/>
              </a:rPr>
              <a:t>Kmeans</a:t>
            </a:r>
            <a:r>
              <a:rPr lang="vi-VN" sz="1200">
                <a:latin typeface="Tahoma"/>
                <a:ea typeface="Tahoma"/>
                <a:cs typeface="Tahoma"/>
              </a:rPr>
              <a:t> </a:t>
            </a:r>
            <a:r>
              <a:rPr lang="en-US" sz="1200">
                <a:latin typeface="Tahoma"/>
                <a:ea typeface="Tahoma"/>
                <a:cs typeface="Tahoma"/>
              </a:rPr>
              <a:t>and</a:t>
            </a:r>
            <a:r>
              <a:rPr lang="vi-VN" sz="1200">
                <a:latin typeface="Tahoma"/>
                <a:ea typeface="Tahoma"/>
                <a:cs typeface="Tahoma"/>
              </a:rPr>
              <a:t> </a:t>
            </a:r>
            <a:r>
              <a:rPr lang="vi-VN" sz="1200" err="1">
                <a:latin typeface="Tahoma"/>
                <a:ea typeface="Tahoma"/>
                <a:cs typeface="Tahoma"/>
              </a:rPr>
              <a:t>Spectral</a:t>
            </a:r>
            <a:r>
              <a:rPr lang="vi-VN" sz="1200">
                <a:latin typeface="Tahoma"/>
                <a:ea typeface="Tahoma"/>
                <a:cs typeface="Tahoma"/>
              </a:rPr>
              <a:t> </a:t>
            </a:r>
            <a:r>
              <a:rPr lang="vi-VN" sz="1200" err="1">
                <a:latin typeface="Tahoma"/>
                <a:ea typeface="Tahoma"/>
                <a:cs typeface="Tahoma"/>
              </a:rPr>
              <a:t>from</a:t>
            </a:r>
            <a:r>
              <a:rPr lang="vi-VN" sz="1200">
                <a:latin typeface="Tahoma"/>
                <a:ea typeface="Tahoma"/>
                <a:cs typeface="Tahoma"/>
              </a:rPr>
              <a:t> </a:t>
            </a:r>
            <a:r>
              <a:rPr lang="vi-VN" sz="1200" err="1">
                <a:latin typeface="Tahoma"/>
                <a:ea typeface="Tahoma"/>
                <a:cs typeface="Tahoma"/>
              </a:rPr>
              <a:t>scikit-learn</a:t>
            </a:r>
            <a:r>
              <a:rPr lang="vi-VN" sz="1200">
                <a:latin typeface="Tahoma"/>
                <a:ea typeface="Tahoma"/>
                <a:cs typeface="Tahoma"/>
              </a:rPr>
              <a:t> </a:t>
            </a:r>
            <a:r>
              <a:rPr lang="vi-VN" sz="1200" err="1">
                <a:latin typeface="Tahoma"/>
                <a:ea typeface="Tahoma"/>
                <a:cs typeface="Tahoma"/>
              </a:rPr>
              <a:t>library</a:t>
            </a:r>
            <a:r>
              <a:rPr lang="vi-VN" sz="1200">
                <a:latin typeface="Tahoma"/>
                <a:ea typeface="Tahoma"/>
                <a:cs typeface="Tahoma"/>
              </a:rPr>
              <a:t>, </a:t>
            </a:r>
            <a:r>
              <a:rPr lang="vi-VN" sz="1200" err="1">
                <a:latin typeface="Tahoma"/>
                <a:ea typeface="Tahoma"/>
                <a:cs typeface="Tahoma"/>
              </a:rPr>
              <a:t>MySpectral</a:t>
            </a:r>
            <a:r>
              <a:rPr lang="vi-VN" sz="1200">
                <a:latin typeface="Tahoma"/>
                <a:ea typeface="Tahoma"/>
                <a:cs typeface="Tahoma"/>
              </a:rPr>
              <a:t> </a:t>
            </a:r>
            <a:r>
              <a:rPr lang="vi-VN" sz="1200" err="1">
                <a:latin typeface="Tahoma"/>
                <a:ea typeface="Tahoma"/>
                <a:cs typeface="Tahoma"/>
              </a:rPr>
              <a:t>and</a:t>
            </a:r>
            <a:r>
              <a:rPr lang="vi-VN" sz="1200">
                <a:latin typeface="Tahoma"/>
                <a:ea typeface="Tahoma"/>
                <a:cs typeface="Tahoma"/>
              </a:rPr>
              <a:t> </a:t>
            </a:r>
            <a:r>
              <a:rPr lang="vi-VN" sz="1200" err="1">
                <a:latin typeface="Tahoma"/>
                <a:ea typeface="Tahoma"/>
                <a:cs typeface="Tahoma"/>
              </a:rPr>
              <a:t>AutoKSpectral</a:t>
            </a:r>
            <a:r>
              <a:rPr lang="vi-VN" sz="1200">
                <a:latin typeface="Tahoma"/>
                <a:ea typeface="Tahoma"/>
                <a:cs typeface="Tahoma"/>
              </a:rPr>
              <a:t> </a:t>
            </a:r>
            <a:r>
              <a:rPr lang="vi-VN" sz="1200" err="1">
                <a:latin typeface="Tahoma"/>
                <a:ea typeface="Tahoma"/>
                <a:cs typeface="Tahoma"/>
              </a:rPr>
              <a:t>was</a:t>
            </a:r>
            <a:r>
              <a:rPr lang="vi-VN" sz="1200">
                <a:latin typeface="Tahoma"/>
                <a:ea typeface="Tahoma"/>
                <a:cs typeface="Tahoma"/>
              </a:rPr>
              <a:t> </a:t>
            </a:r>
            <a:r>
              <a:rPr lang="vi-VN" sz="1200" err="1">
                <a:latin typeface="Tahoma"/>
                <a:ea typeface="Tahoma"/>
                <a:cs typeface="Tahoma"/>
              </a:rPr>
              <a:t>implemented</a:t>
            </a:r>
            <a:r>
              <a:rPr lang="vi-VN" sz="1200">
                <a:latin typeface="Tahoma"/>
                <a:ea typeface="Tahoma"/>
                <a:cs typeface="Tahoma"/>
              </a:rPr>
              <a:t> in </a:t>
            </a:r>
            <a:r>
              <a:rPr lang="vi-VN" sz="1200" err="1">
                <a:latin typeface="Tahoma"/>
                <a:ea typeface="Tahoma"/>
                <a:cs typeface="Tahoma"/>
              </a:rPr>
              <a:t>demo</a:t>
            </a:r>
            <a:r>
              <a:rPr lang="vi-VN" sz="1200">
                <a:latin typeface="Tahoma"/>
                <a:ea typeface="Tahoma"/>
                <a:cs typeface="Tahoma"/>
              </a:rPr>
              <a:t> code.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6601C50F-E09D-0183-3D46-D8E7390251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9983" y="787353"/>
            <a:ext cx="4591817" cy="3669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3069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38BAAB6-6881-E8E8-663C-3D9D82C3E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Segoe UI Black"/>
              </a:rPr>
              <a:t>Evaluation</a:t>
            </a:r>
          </a:p>
        </p:txBody>
      </p:sp>
      <p:pic>
        <p:nvPicPr>
          <p:cNvPr id="14" name="Picture 14">
            <a:extLst>
              <a:ext uri="{FF2B5EF4-FFF2-40B4-BE49-F238E27FC236}">
                <a16:creationId xmlns:a16="http://schemas.microsoft.com/office/drawing/2014/main" id="{A6046F5B-E268-C608-71EE-4AFE29CC1E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7413" y="1464140"/>
            <a:ext cx="5851601" cy="2626421"/>
          </a:xfrm>
          <a:prstGeom prst="rect">
            <a:avLst/>
          </a:prstGeom>
        </p:spPr>
      </p:pic>
      <p:sp>
        <p:nvSpPr>
          <p:cNvPr id="2" name="Slide Number Placeholder 8">
            <a:extLst>
              <a:ext uri="{FF2B5EF4-FFF2-40B4-BE49-F238E27FC236}">
                <a16:creationId xmlns:a16="http://schemas.microsoft.com/office/drawing/2014/main" id="{99164A67-B2F5-9060-DD1C-6E65CBA5D43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222423" y="4868863"/>
            <a:ext cx="2057400" cy="274637"/>
          </a:xfrm>
        </p:spPr>
        <p:txBody>
          <a:bodyPr/>
          <a:lstStyle/>
          <a:p>
            <a:fld id="{BEA52142-B236-4FFD-904E-975F88B8D5CE}" type="slidenum">
              <a:rPr lang="en-US" smtClean="0"/>
              <a:pPr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2786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6637D4-7718-38F6-202A-534711F7001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EA52142-B236-4FFD-904E-975F88B8D5CE}" type="slidenum">
              <a:rPr lang="en-US" smtClean="0"/>
              <a:t>7</a:t>
            </a:fld>
            <a:endParaRPr lang="en-US"/>
          </a:p>
        </p:txBody>
      </p:sp>
      <p:sp>
        <p:nvSpPr>
          <p:cNvPr id="4" name="Rectangle: Top Corners Rounded 3">
            <a:extLst>
              <a:ext uri="{FF2B5EF4-FFF2-40B4-BE49-F238E27FC236}">
                <a16:creationId xmlns:a16="http://schemas.microsoft.com/office/drawing/2014/main" id="{FF8FFD1C-BBC7-1C4D-C33F-10910C8CC392}"/>
              </a:ext>
            </a:extLst>
          </p:cNvPr>
          <p:cNvSpPr/>
          <p:nvPr/>
        </p:nvSpPr>
        <p:spPr>
          <a:xfrm>
            <a:off x="1380892" y="3411111"/>
            <a:ext cx="1726581" cy="1052590"/>
          </a:xfrm>
          <a:custGeom>
            <a:avLst/>
            <a:gdLst>
              <a:gd name="connsiteX0" fmla="*/ 175435 w 1726581"/>
              <a:gd name="connsiteY0" fmla="*/ 0 h 1052590"/>
              <a:gd name="connsiteX1" fmla="*/ 1551146 w 1726581"/>
              <a:gd name="connsiteY1" fmla="*/ 0 h 1052590"/>
              <a:gd name="connsiteX2" fmla="*/ 1726581 w 1726581"/>
              <a:gd name="connsiteY2" fmla="*/ 175435 h 1052590"/>
              <a:gd name="connsiteX3" fmla="*/ 1726581 w 1726581"/>
              <a:gd name="connsiteY3" fmla="*/ 1052590 h 1052590"/>
              <a:gd name="connsiteX4" fmla="*/ 1726581 w 1726581"/>
              <a:gd name="connsiteY4" fmla="*/ 1052590 h 1052590"/>
              <a:gd name="connsiteX5" fmla="*/ 0 w 1726581"/>
              <a:gd name="connsiteY5" fmla="*/ 1052590 h 1052590"/>
              <a:gd name="connsiteX6" fmla="*/ 0 w 1726581"/>
              <a:gd name="connsiteY6" fmla="*/ 1052590 h 1052590"/>
              <a:gd name="connsiteX7" fmla="*/ 0 w 1726581"/>
              <a:gd name="connsiteY7" fmla="*/ 175435 h 1052590"/>
              <a:gd name="connsiteX8" fmla="*/ 175435 w 1726581"/>
              <a:gd name="connsiteY8" fmla="*/ 0 h 1052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26581" h="1052590" fill="none" extrusionOk="0">
                <a:moveTo>
                  <a:pt x="175435" y="0"/>
                </a:moveTo>
                <a:cubicBezTo>
                  <a:pt x="718765" y="10220"/>
                  <a:pt x="870220" y="21901"/>
                  <a:pt x="1551146" y="0"/>
                </a:cubicBezTo>
                <a:cubicBezTo>
                  <a:pt x="1663122" y="8446"/>
                  <a:pt x="1729293" y="79197"/>
                  <a:pt x="1726581" y="175435"/>
                </a:cubicBezTo>
                <a:cubicBezTo>
                  <a:pt x="1800191" y="314184"/>
                  <a:pt x="1664821" y="747525"/>
                  <a:pt x="1726581" y="1052590"/>
                </a:cubicBezTo>
                <a:lnTo>
                  <a:pt x="1726581" y="1052590"/>
                </a:lnTo>
                <a:cubicBezTo>
                  <a:pt x="1123718" y="979472"/>
                  <a:pt x="827079" y="1079319"/>
                  <a:pt x="0" y="1052590"/>
                </a:cubicBezTo>
                <a:lnTo>
                  <a:pt x="0" y="1052590"/>
                </a:lnTo>
                <a:cubicBezTo>
                  <a:pt x="-47623" y="670217"/>
                  <a:pt x="-21320" y="264581"/>
                  <a:pt x="0" y="175435"/>
                </a:cubicBezTo>
                <a:cubicBezTo>
                  <a:pt x="13501" y="66724"/>
                  <a:pt x="81904" y="-15800"/>
                  <a:pt x="175435" y="0"/>
                </a:cubicBezTo>
                <a:close/>
              </a:path>
              <a:path w="1726581" h="1052590" stroke="0" extrusionOk="0">
                <a:moveTo>
                  <a:pt x="175435" y="0"/>
                </a:moveTo>
                <a:cubicBezTo>
                  <a:pt x="758840" y="75068"/>
                  <a:pt x="1115608" y="-26651"/>
                  <a:pt x="1551146" y="0"/>
                </a:cubicBezTo>
                <a:cubicBezTo>
                  <a:pt x="1661937" y="2926"/>
                  <a:pt x="1713791" y="78952"/>
                  <a:pt x="1726581" y="175435"/>
                </a:cubicBezTo>
                <a:cubicBezTo>
                  <a:pt x="1655428" y="490284"/>
                  <a:pt x="1780677" y="624046"/>
                  <a:pt x="1726581" y="1052590"/>
                </a:cubicBezTo>
                <a:lnTo>
                  <a:pt x="1726581" y="1052590"/>
                </a:lnTo>
                <a:cubicBezTo>
                  <a:pt x="1007127" y="1084845"/>
                  <a:pt x="726788" y="1068592"/>
                  <a:pt x="0" y="1052590"/>
                </a:cubicBezTo>
                <a:lnTo>
                  <a:pt x="0" y="1052590"/>
                </a:lnTo>
                <a:cubicBezTo>
                  <a:pt x="10058" y="816121"/>
                  <a:pt x="76693" y="517193"/>
                  <a:pt x="0" y="175435"/>
                </a:cubicBezTo>
                <a:cubicBezTo>
                  <a:pt x="-17508" y="75864"/>
                  <a:pt x="76935" y="1516"/>
                  <a:pt x="175435" y="0"/>
                </a:cubicBezTo>
                <a:close/>
              </a:path>
            </a:pathLst>
          </a:custGeom>
          <a:solidFill>
            <a:schemeClr val="bg1"/>
          </a:solidFill>
          <a:ln w="101600" cap="flat">
            <a:solidFill>
              <a:srgbClr val="77C6FC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2Same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1800" b="1">
                <a:solidFill>
                  <a:schemeClr val="bg2"/>
                </a:solidFill>
              </a:rPr>
              <a:t>A</a:t>
            </a:r>
            <a:r>
              <a:rPr lang="en-US" sz="1800" b="1">
                <a:solidFill>
                  <a:schemeClr val="bg2"/>
                </a:solidFill>
              </a:rPr>
              <a:t>ssociation</a:t>
            </a:r>
          </a:p>
        </p:txBody>
      </p:sp>
      <p:sp>
        <p:nvSpPr>
          <p:cNvPr id="7" name="Rectangle: Top Corners Rounded 6">
            <a:extLst>
              <a:ext uri="{FF2B5EF4-FFF2-40B4-BE49-F238E27FC236}">
                <a16:creationId xmlns:a16="http://schemas.microsoft.com/office/drawing/2014/main" id="{D34E1688-E3EB-9876-9913-32FB897746A2}"/>
              </a:ext>
            </a:extLst>
          </p:cNvPr>
          <p:cNvSpPr/>
          <p:nvPr/>
        </p:nvSpPr>
        <p:spPr>
          <a:xfrm>
            <a:off x="3453324" y="1982371"/>
            <a:ext cx="2322241" cy="1178758"/>
          </a:xfrm>
          <a:custGeom>
            <a:avLst/>
            <a:gdLst>
              <a:gd name="connsiteX0" fmla="*/ 196464 w 2322241"/>
              <a:gd name="connsiteY0" fmla="*/ 0 h 1178758"/>
              <a:gd name="connsiteX1" fmla="*/ 2125777 w 2322241"/>
              <a:gd name="connsiteY1" fmla="*/ 0 h 1178758"/>
              <a:gd name="connsiteX2" fmla="*/ 2322241 w 2322241"/>
              <a:gd name="connsiteY2" fmla="*/ 196464 h 1178758"/>
              <a:gd name="connsiteX3" fmla="*/ 2322241 w 2322241"/>
              <a:gd name="connsiteY3" fmla="*/ 1178758 h 1178758"/>
              <a:gd name="connsiteX4" fmla="*/ 2322241 w 2322241"/>
              <a:gd name="connsiteY4" fmla="*/ 1178758 h 1178758"/>
              <a:gd name="connsiteX5" fmla="*/ 0 w 2322241"/>
              <a:gd name="connsiteY5" fmla="*/ 1178758 h 1178758"/>
              <a:gd name="connsiteX6" fmla="*/ 0 w 2322241"/>
              <a:gd name="connsiteY6" fmla="*/ 1178758 h 1178758"/>
              <a:gd name="connsiteX7" fmla="*/ 0 w 2322241"/>
              <a:gd name="connsiteY7" fmla="*/ 196464 h 1178758"/>
              <a:gd name="connsiteX8" fmla="*/ 196464 w 2322241"/>
              <a:gd name="connsiteY8" fmla="*/ 0 h 1178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22241" h="1178758" fill="none" extrusionOk="0">
                <a:moveTo>
                  <a:pt x="196464" y="0"/>
                </a:moveTo>
                <a:cubicBezTo>
                  <a:pt x="986358" y="48231"/>
                  <a:pt x="1631294" y="-84455"/>
                  <a:pt x="2125777" y="0"/>
                </a:cubicBezTo>
                <a:cubicBezTo>
                  <a:pt x="2241563" y="4077"/>
                  <a:pt x="2338428" y="91852"/>
                  <a:pt x="2322241" y="196464"/>
                </a:cubicBezTo>
                <a:cubicBezTo>
                  <a:pt x="2250507" y="549738"/>
                  <a:pt x="2257026" y="1026363"/>
                  <a:pt x="2322241" y="1178758"/>
                </a:cubicBezTo>
                <a:lnTo>
                  <a:pt x="2322241" y="1178758"/>
                </a:lnTo>
                <a:cubicBezTo>
                  <a:pt x="1891743" y="1047804"/>
                  <a:pt x="871860" y="1135184"/>
                  <a:pt x="0" y="1178758"/>
                </a:cubicBezTo>
                <a:lnTo>
                  <a:pt x="0" y="1178758"/>
                </a:lnTo>
                <a:cubicBezTo>
                  <a:pt x="-21867" y="974959"/>
                  <a:pt x="-78721" y="654633"/>
                  <a:pt x="0" y="196464"/>
                </a:cubicBezTo>
                <a:cubicBezTo>
                  <a:pt x="12235" y="77247"/>
                  <a:pt x="90690" y="-12842"/>
                  <a:pt x="196464" y="0"/>
                </a:cubicBezTo>
                <a:close/>
              </a:path>
              <a:path w="2322241" h="1178758" stroke="0" extrusionOk="0">
                <a:moveTo>
                  <a:pt x="196464" y="0"/>
                </a:moveTo>
                <a:cubicBezTo>
                  <a:pt x="448961" y="118645"/>
                  <a:pt x="1402908" y="116012"/>
                  <a:pt x="2125777" y="0"/>
                </a:cubicBezTo>
                <a:cubicBezTo>
                  <a:pt x="2236898" y="551"/>
                  <a:pt x="2311874" y="88290"/>
                  <a:pt x="2322241" y="196464"/>
                </a:cubicBezTo>
                <a:cubicBezTo>
                  <a:pt x="2364696" y="667863"/>
                  <a:pt x="2359868" y="831328"/>
                  <a:pt x="2322241" y="1178758"/>
                </a:cubicBezTo>
                <a:lnTo>
                  <a:pt x="2322241" y="1178758"/>
                </a:lnTo>
                <a:cubicBezTo>
                  <a:pt x="1553499" y="1198945"/>
                  <a:pt x="451471" y="1331238"/>
                  <a:pt x="0" y="1178758"/>
                </a:cubicBezTo>
                <a:lnTo>
                  <a:pt x="0" y="1178758"/>
                </a:lnTo>
                <a:cubicBezTo>
                  <a:pt x="-61669" y="706574"/>
                  <a:pt x="-24732" y="579647"/>
                  <a:pt x="0" y="196464"/>
                </a:cubicBezTo>
                <a:cubicBezTo>
                  <a:pt x="-11637" y="86178"/>
                  <a:pt x="74790" y="12399"/>
                  <a:pt x="196464" y="0"/>
                </a:cubicBezTo>
                <a:close/>
              </a:path>
            </a:pathLst>
          </a:custGeom>
          <a:solidFill>
            <a:schemeClr val="bg1"/>
          </a:solidFill>
          <a:ln w="101600" cap="flat">
            <a:solidFill>
              <a:srgbClr val="77C6FC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2Same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2000" b="1">
                <a:solidFill>
                  <a:schemeClr val="bg2"/>
                </a:solidFill>
              </a:rPr>
              <a:t>Uns</a:t>
            </a:r>
            <a:r>
              <a:rPr lang="en-US" sz="2000" b="1">
                <a:solidFill>
                  <a:schemeClr val="bg2"/>
                </a:solidFill>
              </a:rPr>
              <a:t>upervised </a:t>
            </a:r>
            <a:r>
              <a:rPr lang="vi-VN" sz="2000" b="1">
                <a:solidFill>
                  <a:schemeClr val="bg2"/>
                </a:solidFill>
              </a:rPr>
              <a:t>learni</a:t>
            </a:r>
            <a:r>
              <a:rPr lang="en-US" sz="2000" b="1">
                <a:solidFill>
                  <a:schemeClr val="bg2"/>
                </a:solidFill>
              </a:rPr>
              <a:t>ng</a:t>
            </a:r>
          </a:p>
        </p:txBody>
      </p:sp>
      <p:sp>
        <p:nvSpPr>
          <p:cNvPr id="8" name="Rectangle: Top Corners Rounded 7">
            <a:extLst>
              <a:ext uri="{FF2B5EF4-FFF2-40B4-BE49-F238E27FC236}">
                <a16:creationId xmlns:a16="http://schemas.microsoft.com/office/drawing/2014/main" id="{439CA0AC-A3F0-496D-00A5-C5433F03D603}"/>
              </a:ext>
            </a:extLst>
          </p:cNvPr>
          <p:cNvSpPr/>
          <p:nvPr/>
        </p:nvSpPr>
        <p:spPr>
          <a:xfrm>
            <a:off x="5705709" y="3611641"/>
            <a:ext cx="2057399" cy="929693"/>
          </a:xfrm>
          <a:custGeom>
            <a:avLst/>
            <a:gdLst>
              <a:gd name="connsiteX0" fmla="*/ 154952 w 2057399"/>
              <a:gd name="connsiteY0" fmla="*/ 0 h 929693"/>
              <a:gd name="connsiteX1" fmla="*/ 1902447 w 2057399"/>
              <a:gd name="connsiteY1" fmla="*/ 0 h 929693"/>
              <a:gd name="connsiteX2" fmla="*/ 2057399 w 2057399"/>
              <a:gd name="connsiteY2" fmla="*/ 154952 h 929693"/>
              <a:gd name="connsiteX3" fmla="*/ 2057399 w 2057399"/>
              <a:gd name="connsiteY3" fmla="*/ 929693 h 929693"/>
              <a:gd name="connsiteX4" fmla="*/ 2057399 w 2057399"/>
              <a:gd name="connsiteY4" fmla="*/ 929693 h 929693"/>
              <a:gd name="connsiteX5" fmla="*/ 0 w 2057399"/>
              <a:gd name="connsiteY5" fmla="*/ 929693 h 929693"/>
              <a:gd name="connsiteX6" fmla="*/ 0 w 2057399"/>
              <a:gd name="connsiteY6" fmla="*/ 929693 h 929693"/>
              <a:gd name="connsiteX7" fmla="*/ 0 w 2057399"/>
              <a:gd name="connsiteY7" fmla="*/ 154952 h 929693"/>
              <a:gd name="connsiteX8" fmla="*/ 154952 w 2057399"/>
              <a:gd name="connsiteY8" fmla="*/ 0 h 929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57399" h="929693" fill="none" extrusionOk="0">
                <a:moveTo>
                  <a:pt x="154952" y="0"/>
                </a:moveTo>
                <a:cubicBezTo>
                  <a:pt x="963325" y="4163"/>
                  <a:pt x="1707641" y="-56066"/>
                  <a:pt x="1902447" y="0"/>
                </a:cubicBezTo>
                <a:cubicBezTo>
                  <a:pt x="2000418" y="6938"/>
                  <a:pt x="2062806" y="70674"/>
                  <a:pt x="2057399" y="154952"/>
                </a:cubicBezTo>
                <a:cubicBezTo>
                  <a:pt x="2072222" y="243170"/>
                  <a:pt x="2070558" y="782727"/>
                  <a:pt x="2057399" y="929693"/>
                </a:cubicBezTo>
                <a:lnTo>
                  <a:pt x="2057399" y="929693"/>
                </a:lnTo>
                <a:cubicBezTo>
                  <a:pt x="1368837" y="798739"/>
                  <a:pt x="646644" y="886119"/>
                  <a:pt x="0" y="929693"/>
                </a:cubicBezTo>
                <a:lnTo>
                  <a:pt x="0" y="929693"/>
                </a:lnTo>
                <a:cubicBezTo>
                  <a:pt x="8992" y="796667"/>
                  <a:pt x="-69163" y="526444"/>
                  <a:pt x="0" y="154952"/>
                </a:cubicBezTo>
                <a:cubicBezTo>
                  <a:pt x="11481" y="59322"/>
                  <a:pt x="72411" y="-14285"/>
                  <a:pt x="154952" y="0"/>
                </a:cubicBezTo>
                <a:close/>
              </a:path>
              <a:path w="2057399" h="929693" stroke="0" extrusionOk="0">
                <a:moveTo>
                  <a:pt x="154952" y="0"/>
                </a:moveTo>
                <a:cubicBezTo>
                  <a:pt x="962377" y="89640"/>
                  <a:pt x="1515002" y="148167"/>
                  <a:pt x="1902447" y="0"/>
                </a:cubicBezTo>
                <a:cubicBezTo>
                  <a:pt x="1994465" y="1356"/>
                  <a:pt x="2042567" y="69846"/>
                  <a:pt x="2057399" y="154952"/>
                </a:cubicBezTo>
                <a:cubicBezTo>
                  <a:pt x="2052025" y="265933"/>
                  <a:pt x="1995648" y="576726"/>
                  <a:pt x="2057399" y="929693"/>
                </a:cubicBezTo>
                <a:lnTo>
                  <a:pt x="2057399" y="929693"/>
                </a:lnTo>
                <a:cubicBezTo>
                  <a:pt x="1411944" y="949880"/>
                  <a:pt x="652159" y="1082173"/>
                  <a:pt x="0" y="929693"/>
                </a:cubicBezTo>
                <a:lnTo>
                  <a:pt x="0" y="929693"/>
                </a:lnTo>
                <a:cubicBezTo>
                  <a:pt x="28813" y="567893"/>
                  <a:pt x="-59342" y="336159"/>
                  <a:pt x="0" y="154952"/>
                </a:cubicBezTo>
                <a:cubicBezTo>
                  <a:pt x="-15606" y="66984"/>
                  <a:pt x="66942" y="2290"/>
                  <a:pt x="154952" y="0"/>
                </a:cubicBezTo>
                <a:close/>
              </a:path>
            </a:pathLst>
          </a:custGeom>
          <a:solidFill>
            <a:schemeClr val="bg1"/>
          </a:solidFill>
          <a:ln w="101600" cap="flat">
            <a:solidFill>
              <a:srgbClr val="77C6FC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2Same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1800" b="1">
                <a:solidFill>
                  <a:schemeClr val="bg2"/>
                </a:solidFill>
              </a:rPr>
              <a:t>Anomaly detection</a:t>
            </a:r>
            <a:endParaRPr lang="en-US" sz="1800" b="1">
              <a:solidFill>
                <a:schemeClr val="bg2"/>
              </a:solidFill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4824EE5-F6AE-7B30-4E7F-F62392C508A9}"/>
              </a:ext>
            </a:extLst>
          </p:cNvPr>
          <p:cNvCxnSpPr>
            <a:cxnSpLocks/>
            <a:stCxn id="7" idx="2"/>
            <a:endCxn id="4" idx="3"/>
          </p:cNvCxnSpPr>
          <p:nvPr/>
        </p:nvCxnSpPr>
        <p:spPr>
          <a:xfrm flipH="1">
            <a:off x="2244183" y="2571750"/>
            <a:ext cx="1209141" cy="839361"/>
          </a:xfrm>
          <a:prstGeom prst="line">
            <a:avLst/>
          </a:prstGeom>
          <a:ln w="101600">
            <a:solidFill>
              <a:srgbClr val="77C6F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48234EA-CE3B-AD3B-6B32-D80BFE5819DE}"/>
              </a:ext>
            </a:extLst>
          </p:cNvPr>
          <p:cNvCxnSpPr>
            <a:cxnSpLocks/>
            <a:stCxn id="8" idx="3"/>
            <a:endCxn id="7" idx="0"/>
          </p:cNvCxnSpPr>
          <p:nvPr/>
        </p:nvCxnSpPr>
        <p:spPr>
          <a:xfrm flipH="1" flipV="1">
            <a:off x="5775565" y="2571750"/>
            <a:ext cx="958844" cy="1039891"/>
          </a:xfrm>
          <a:prstGeom prst="line">
            <a:avLst/>
          </a:prstGeom>
          <a:ln w="101600">
            <a:solidFill>
              <a:srgbClr val="77C6F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Top Corners Rounded 11">
            <a:extLst>
              <a:ext uri="{FF2B5EF4-FFF2-40B4-BE49-F238E27FC236}">
                <a16:creationId xmlns:a16="http://schemas.microsoft.com/office/drawing/2014/main" id="{4AFC8A29-BEEA-9B6A-3E46-486CA2CFC94B}"/>
              </a:ext>
            </a:extLst>
          </p:cNvPr>
          <p:cNvSpPr/>
          <p:nvPr/>
        </p:nvSpPr>
        <p:spPr>
          <a:xfrm>
            <a:off x="3585744" y="433544"/>
            <a:ext cx="2057399" cy="929693"/>
          </a:xfrm>
          <a:custGeom>
            <a:avLst/>
            <a:gdLst>
              <a:gd name="connsiteX0" fmla="*/ 154952 w 2057399"/>
              <a:gd name="connsiteY0" fmla="*/ 0 h 929693"/>
              <a:gd name="connsiteX1" fmla="*/ 1902447 w 2057399"/>
              <a:gd name="connsiteY1" fmla="*/ 0 h 929693"/>
              <a:gd name="connsiteX2" fmla="*/ 2057399 w 2057399"/>
              <a:gd name="connsiteY2" fmla="*/ 154952 h 929693"/>
              <a:gd name="connsiteX3" fmla="*/ 2057399 w 2057399"/>
              <a:gd name="connsiteY3" fmla="*/ 929693 h 929693"/>
              <a:gd name="connsiteX4" fmla="*/ 2057399 w 2057399"/>
              <a:gd name="connsiteY4" fmla="*/ 929693 h 929693"/>
              <a:gd name="connsiteX5" fmla="*/ 0 w 2057399"/>
              <a:gd name="connsiteY5" fmla="*/ 929693 h 929693"/>
              <a:gd name="connsiteX6" fmla="*/ 0 w 2057399"/>
              <a:gd name="connsiteY6" fmla="*/ 929693 h 929693"/>
              <a:gd name="connsiteX7" fmla="*/ 0 w 2057399"/>
              <a:gd name="connsiteY7" fmla="*/ 154952 h 929693"/>
              <a:gd name="connsiteX8" fmla="*/ 154952 w 2057399"/>
              <a:gd name="connsiteY8" fmla="*/ 0 h 929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57399" h="929693" fill="none" extrusionOk="0">
                <a:moveTo>
                  <a:pt x="154952" y="0"/>
                </a:moveTo>
                <a:cubicBezTo>
                  <a:pt x="963325" y="4163"/>
                  <a:pt x="1707641" y="-56066"/>
                  <a:pt x="1902447" y="0"/>
                </a:cubicBezTo>
                <a:cubicBezTo>
                  <a:pt x="2000418" y="6938"/>
                  <a:pt x="2062806" y="70674"/>
                  <a:pt x="2057399" y="154952"/>
                </a:cubicBezTo>
                <a:cubicBezTo>
                  <a:pt x="2072222" y="243170"/>
                  <a:pt x="2070558" y="782727"/>
                  <a:pt x="2057399" y="929693"/>
                </a:cubicBezTo>
                <a:lnTo>
                  <a:pt x="2057399" y="929693"/>
                </a:lnTo>
                <a:cubicBezTo>
                  <a:pt x="1368837" y="798739"/>
                  <a:pt x="646644" y="886119"/>
                  <a:pt x="0" y="929693"/>
                </a:cubicBezTo>
                <a:lnTo>
                  <a:pt x="0" y="929693"/>
                </a:lnTo>
                <a:cubicBezTo>
                  <a:pt x="8992" y="796667"/>
                  <a:pt x="-69163" y="526444"/>
                  <a:pt x="0" y="154952"/>
                </a:cubicBezTo>
                <a:cubicBezTo>
                  <a:pt x="11481" y="59322"/>
                  <a:pt x="72411" y="-14285"/>
                  <a:pt x="154952" y="0"/>
                </a:cubicBezTo>
                <a:close/>
              </a:path>
              <a:path w="2057399" h="929693" stroke="0" extrusionOk="0">
                <a:moveTo>
                  <a:pt x="154952" y="0"/>
                </a:moveTo>
                <a:cubicBezTo>
                  <a:pt x="962377" y="89640"/>
                  <a:pt x="1515002" y="148167"/>
                  <a:pt x="1902447" y="0"/>
                </a:cubicBezTo>
                <a:cubicBezTo>
                  <a:pt x="1994465" y="1356"/>
                  <a:pt x="2042567" y="69846"/>
                  <a:pt x="2057399" y="154952"/>
                </a:cubicBezTo>
                <a:cubicBezTo>
                  <a:pt x="2052025" y="265933"/>
                  <a:pt x="1995648" y="576726"/>
                  <a:pt x="2057399" y="929693"/>
                </a:cubicBezTo>
                <a:lnTo>
                  <a:pt x="2057399" y="929693"/>
                </a:lnTo>
                <a:cubicBezTo>
                  <a:pt x="1411944" y="949880"/>
                  <a:pt x="652159" y="1082173"/>
                  <a:pt x="0" y="929693"/>
                </a:cubicBezTo>
                <a:lnTo>
                  <a:pt x="0" y="929693"/>
                </a:lnTo>
                <a:cubicBezTo>
                  <a:pt x="28813" y="567893"/>
                  <a:pt x="-59342" y="336159"/>
                  <a:pt x="0" y="154952"/>
                </a:cubicBezTo>
                <a:cubicBezTo>
                  <a:pt x="-15606" y="66984"/>
                  <a:pt x="66942" y="2290"/>
                  <a:pt x="154952" y="0"/>
                </a:cubicBezTo>
                <a:close/>
              </a:path>
            </a:pathLst>
          </a:custGeom>
          <a:solidFill>
            <a:schemeClr val="bg1"/>
          </a:solidFill>
          <a:ln w="101600" cap="flat">
            <a:solidFill>
              <a:srgbClr val="77C6FC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2Same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1800" b="1">
                <a:solidFill>
                  <a:schemeClr val="bg2"/>
                </a:solidFill>
              </a:rPr>
              <a:t>Clustering</a:t>
            </a:r>
            <a:endParaRPr lang="en-US" sz="1800" b="1">
              <a:solidFill>
                <a:schemeClr val="bg2"/>
              </a:solidFill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DCE5368-5D55-1C3F-1F26-AB4FC8C05D2C}"/>
              </a:ext>
            </a:extLst>
          </p:cNvPr>
          <p:cNvCxnSpPr>
            <a:cxnSpLocks/>
            <a:stCxn id="12" idx="1"/>
            <a:endCxn id="7" idx="3"/>
          </p:cNvCxnSpPr>
          <p:nvPr/>
        </p:nvCxnSpPr>
        <p:spPr>
          <a:xfrm>
            <a:off x="4614444" y="1363237"/>
            <a:ext cx="1" cy="619134"/>
          </a:xfrm>
          <a:prstGeom prst="line">
            <a:avLst/>
          </a:prstGeom>
          <a:ln w="101600">
            <a:solidFill>
              <a:srgbClr val="77C6F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" descr="Boosting Sales Through Customer Segmentation Analysis: Knowing the Market  Better | by Zhili Wen | Towards Data Science">
            <a:extLst>
              <a:ext uri="{FF2B5EF4-FFF2-40B4-BE49-F238E27FC236}">
                <a16:creationId xmlns:a16="http://schemas.microsoft.com/office/drawing/2014/main" id="{7DCDFF9C-E314-6D3D-2E12-E8439357B4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0000" t="694" r="100000" b="-694"/>
          <a:stretch/>
        </p:blipFill>
        <p:spPr bwMode="auto">
          <a:xfrm>
            <a:off x="5565158" y="889948"/>
            <a:ext cx="2463721" cy="2000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30" descr="Segment Your Customers for More Effective Customer Success">
            <a:extLst>
              <a:ext uri="{FF2B5EF4-FFF2-40B4-BE49-F238E27FC236}">
                <a16:creationId xmlns:a16="http://schemas.microsoft.com/office/drawing/2014/main" id="{6BB6337C-CACE-8CBA-9641-BD8A3470C8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000" r="-98734"/>
          <a:stretch/>
        </p:blipFill>
        <p:spPr bwMode="auto">
          <a:xfrm>
            <a:off x="1115121" y="862187"/>
            <a:ext cx="4154782" cy="2027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B2631097-FE68-C2CD-1EEA-F8D0949B335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97019" t="25712" r="102575" b="4902"/>
          <a:stretch/>
        </p:blipFill>
        <p:spPr>
          <a:xfrm>
            <a:off x="1135930" y="3024475"/>
            <a:ext cx="6913758" cy="1916209"/>
          </a:xfrm>
          <a:prstGeom prst="rect">
            <a:avLst/>
          </a:prstGeom>
        </p:spPr>
      </p:pic>
      <p:sp>
        <p:nvSpPr>
          <p:cNvPr id="33" name="Footer Placeholder 32">
            <a:extLst>
              <a:ext uri="{FF2B5EF4-FFF2-40B4-BE49-F238E27FC236}">
                <a16:creationId xmlns:a16="http://schemas.microsoft.com/office/drawing/2014/main" id="{7D98E366-2B69-7AE8-6B15-6C6342B76F4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0" y="4868611"/>
            <a:ext cx="3086100" cy="274637"/>
          </a:xfrm>
        </p:spPr>
        <p:txBody>
          <a:bodyPr/>
          <a:lstStyle/>
          <a:p>
            <a:r>
              <a:rPr lang="vi-VN"/>
              <a:t>Reason for writting</a:t>
            </a:r>
            <a:endParaRPr lang="en-US"/>
          </a:p>
        </p:txBody>
      </p:sp>
      <p:sp>
        <p:nvSpPr>
          <p:cNvPr id="34" name="Title 5">
            <a:extLst>
              <a:ext uri="{FF2B5EF4-FFF2-40B4-BE49-F238E27FC236}">
                <a16:creationId xmlns:a16="http://schemas.microsoft.com/office/drawing/2014/main" id="{1C3C92A6-35E3-CC6E-10CE-9FD07E3E62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3550" y="-676031"/>
            <a:ext cx="5496900" cy="572700"/>
          </a:xfrm>
        </p:spPr>
        <p:txBody>
          <a:bodyPr/>
          <a:lstStyle/>
          <a:p>
            <a:r>
              <a:rPr lang="vi-VN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Ứng dụng của Clustering</a:t>
            </a:r>
            <a:endParaRPr lang="en-US" b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16847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12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070240-EA22-F5F9-FE2A-B4DE24272B1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EA52142-B236-4FFD-904E-975F88B8D5CE}" type="slidenum">
              <a:rPr lang="en-US" smtClean="0"/>
              <a:t>70</a:t>
            </a:fld>
            <a:endParaRPr lang="en-US"/>
          </a:p>
        </p:txBody>
      </p:sp>
      <p:sp>
        <p:nvSpPr>
          <p:cNvPr id="4" name="Title 5">
            <a:extLst>
              <a:ext uri="{FF2B5EF4-FFF2-40B4-BE49-F238E27FC236}">
                <a16:creationId xmlns:a16="http://schemas.microsoft.com/office/drawing/2014/main" id="{BB82A10E-ED73-05C8-0E2E-4D2DF40EA8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8320" y="287338"/>
            <a:ext cx="5638799" cy="573087"/>
          </a:xfrm>
        </p:spPr>
        <p:txBody>
          <a:bodyPr/>
          <a:lstStyle/>
          <a:p>
            <a:r>
              <a:rPr lang="en-US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Solution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9942F2-6A7C-4999-3AC7-C34E3043D6ED}"/>
              </a:ext>
            </a:extLst>
          </p:cNvPr>
          <p:cNvSpPr txBox="1"/>
          <p:nvPr/>
        </p:nvSpPr>
        <p:spPr>
          <a:xfrm>
            <a:off x="1216316" y="1981150"/>
            <a:ext cx="671136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800" b="1"/>
              <a:t>Using </a:t>
            </a:r>
            <a:r>
              <a:rPr lang="vi-VN" sz="1800" b="1"/>
              <a:t>mini batch.</a:t>
            </a:r>
          </a:p>
          <a:p>
            <a:pPr marL="517525" indent="-233363">
              <a:buFont typeface="Arial" panose="020B0604020202020204" pitchFamily="34" charset="0"/>
              <a:buChar char="•"/>
            </a:pPr>
            <a:r>
              <a:rPr lang="en-US" sz="1600"/>
              <a:t>K-loop</a:t>
            </a:r>
            <a:r>
              <a:rPr lang="vi-VN" sz="1600"/>
              <a:t>.</a:t>
            </a:r>
          </a:p>
          <a:p>
            <a:pPr marL="517525" indent="-233363">
              <a:buFont typeface="Arial" panose="020B0604020202020204" pitchFamily="34" charset="0"/>
              <a:buChar char="•"/>
            </a:pPr>
            <a:r>
              <a:rPr lang="en-US" sz="1600"/>
              <a:t>Choosing </a:t>
            </a:r>
            <a:r>
              <a:rPr lang="vi-VN" sz="1600"/>
              <a:t>n (</a:t>
            </a:r>
            <a:r>
              <a:rPr lang="en-US" sz="1600"/>
              <a:t>A small part of data point</a:t>
            </a:r>
            <a:r>
              <a:rPr lang="vi-VN" sz="1600"/>
              <a:t>) </a:t>
            </a:r>
            <a:r>
              <a:rPr lang="en-US" sz="1600"/>
              <a:t>to divide cluster</a:t>
            </a:r>
            <a:r>
              <a:rPr lang="vi-VN" sz="1600"/>
              <a:t>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vi-VN" sz="1600"/>
          </a:p>
        </p:txBody>
      </p:sp>
    </p:spTree>
    <p:extLst>
      <p:ext uri="{BB962C8B-B14F-4D97-AF65-F5344CB8AC3E}">
        <p14:creationId xmlns:p14="http://schemas.microsoft.com/office/powerpoint/2010/main" val="33890188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070240-EA22-F5F9-FE2A-B4DE24272B1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EA52142-B236-4FFD-904E-975F88B8D5CE}" type="slidenum">
              <a:rPr lang="en-US" smtClean="0"/>
              <a:t>71</a:t>
            </a:fld>
            <a:endParaRPr lang="en-US"/>
          </a:p>
        </p:txBody>
      </p:sp>
      <p:sp>
        <p:nvSpPr>
          <p:cNvPr id="4" name="Title 5">
            <a:extLst>
              <a:ext uri="{FF2B5EF4-FFF2-40B4-BE49-F238E27FC236}">
                <a16:creationId xmlns:a16="http://schemas.microsoft.com/office/drawing/2014/main" id="{BB82A10E-ED73-05C8-0E2E-4D2DF40EA8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8320" y="287338"/>
            <a:ext cx="5638799" cy="573087"/>
          </a:xfrm>
        </p:spPr>
        <p:txBody>
          <a:bodyPr/>
          <a:lstStyle/>
          <a:p>
            <a:r>
              <a:rPr lang="en-US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Solution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D9942F2-6A7C-4999-3AC7-C34E3043D6ED}"/>
                  </a:ext>
                </a:extLst>
              </p:cNvPr>
              <p:cNvSpPr txBox="1"/>
              <p:nvPr/>
            </p:nvSpPr>
            <p:spPr>
              <a:xfrm>
                <a:off x="1216316" y="1508062"/>
                <a:ext cx="6711367" cy="18466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Courier New" panose="02070309020205020404" pitchFamily="49" charset="0"/>
                  <a:buChar char="o"/>
                </a:pPr>
                <a:r>
                  <a:rPr lang="en-US" sz="1800" b="1"/>
                  <a:t>Optimize algorithm</a:t>
                </a:r>
                <a:r>
                  <a:rPr lang="vi-VN" sz="1800" b="1"/>
                  <a:t>:</a:t>
                </a:r>
              </a:p>
              <a:p>
                <a:pPr marL="568325" indent="-284163">
                  <a:buFont typeface="Arial" panose="020B0604020202020204" pitchFamily="34" charset="0"/>
                  <a:buChar char="•"/>
                  <a:tabLst>
                    <a:tab pos="457200" algn="l"/>
                  </a:tabLst>
                </a:pPr>
                <a:r>
                  <a:rPr lang="en-US" sz="1600"/>
                  <a:t>The complexity of algorithm (big-O notation) </a:t>
                </a:r>
                <a:r>
                  <a:rPr lang="vi-VN" sz="1600"/>
                  <a:t>spectral clustering </a:t>
                </a:r>
                <a:r>
                  <a:rPr lang="en-US" sz="1600"/>
                  <a:t>come from the calculation of eigenvalues and eigenvectors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/>
                  <a:t>.</a:t>
                </a:r>
                <a:r>
                  <a:rPr lang="vi-VN" sz="1600"/>
                  <a:t> </a:t>
                </a:r>
                <a:endParaRPr lang="en-US" sz="1600"/>
              </a:p>
              <a:p>
                <a:pPr marL="568325" indent="-284163">
                  <a:buFont typeface="Arial" panose="020B0604020202020204" pitchFamily="34" charset="0"/>
                  <a:buChar char="•"/>
                  <a:tabLst>
                    <a:tab pos="457200" algn="l"/>
                  </a:tabLst>
                </a:pPr>
                <a:r>
                  <a:rPr lang="en-US" sz="1600"/>
                  <a:t>To reduce the complexity of this algorithm, we need to reduce the calculation process of finding eigenvalues and eigenvectors by rounding value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.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(5)</m:t>
                        </m:r>
                      </m:sup>
                    </m:sSup>
                  </m:oMath>
                </a14:m>
                <a:endParaRPr lang="vi-VN" sz="160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D9942F2-6A7C-4999-3AC7-C34E3043D6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6316" y="1508062"/>
                <a:ext cx="6711367" cy="1846659"/>
              </a:xfrm>
              <a:prstGeom prst="rect">
                <a:avLst/>
              </a:prstGeom>
              <a:blipFill>
                <a:blip r:embed="rId2"/>
                <a:stretch>
                  <a:fillRect l="-636" t="-1650" r="-273" b="-39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34877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CAC4E1-5CE4-10F7-026A-E40013BC633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EA52142-B236-4FFD-904E-975F88B8D5CE}" type="slidenum">
              <a:rPr lang="en-US" smtClean="0"/>
              <a:t>72</a:t>
            </a:fld>
            <a:endParaRPr lang="en-US"/>
          </a:p>
        </p:txBody>
      </p:sp>
      <p:sp>
        <p:nvSpPr>
          <p:cNvPr id="4" name="Title 5">
            <a:extLst>
              <a:ext uri="{FF2B5EF4-FFF2-40B4-BE49-F238E27FC236}">
                <a16:creationId xmlns:a16="http://schemas.microsoft.com/office/drawing/2014/main" id="{5BDFBBFF-722F-ED5D-DA08-4311790DDA7B}"/>
              </a:ext>
            </a:extLst>
          </p:cNvPr>
          <p:cNvSpPr txBox="1">
            <a:spLocks/>
          </p:cNvSpPr>
          <p:nvPr/>
        </p:nvSpPr>
        <p:spPr>
          <a:xfrm>
            <a:off x="1693962" y="467439"/>
            <a:ext cx="5638799" cy="573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vi-VN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</a:t>
            </a:r>
            <a:r>
              <a:rPr lang="en-US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elated link: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CEF9FA-8D61-A3CF-A507-BAEE666EF3D5}"/>
              </a:ext>
            </a:extLst>
          </p:cNvPr>
          <p:cNvSpPr txBox="1"/>
          <p:nvPr/>
        </p:nvSpPr>
        <p:spPr>
          <a:xfrm>
            <a:off x="1685699" y="1740536"/>
            <a:ext cx="577260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>
                <a:solidFill>
                  <a:schemeClr val="bg2"/>
                </a:solidFill>
              </a:rPr>
              <a:t>All the demonstrate code and fig was generated by code are saved on Github</a:t>
            </a:r>
            <a:r>
              <a:rPr lang="vi-VN" sz="1800">
                <a:solidFill>
                  <a:schemeClr val="bg2"/>
                </a:solidFill>
              </a:rPr>
              <a:t>: </a:t>
            </a:r>
            <a:r>
              <a:rPr lang="vi-VN" sz="1800">
                <a:solidFill>
                  <a:schemeClr val="bg2"/>
                </a:solidFill>
                <a:hlinkClick r:id="rId2"/>
              </a:rPr>
              <a:t>Click here</a:t>
            </a:r>
            <a:endParaRPr lang="en-US" sz="1800"/>
          </a:p>
          <a:p>
            <a:r>
              <a:rPr lang="en-US" sz="1800"/>
              <a:t>‌</a:t>
            </a:r>
          </a:p>
          <a:p>
            <a:r>
              <a:rPr lang="en-US" sz="1800"/>
              <a:t>‌</a:t>
            </a:r>
          </a:p>
          <a:p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9963136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FBEF1CE-108E-BA27-5BF8-2863FA1C857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EA52142-B236-4FFD-904E-975F88B8D5CE}" type="slidenum">
              <a:rPr lang="en-US" smtClean="0"/>
              <a:t>73</a:t>
            </a:fld>
            <a:endParaRPr lang="en-US"/>
          </a:p>
        </p:txBody>
      </p:sp>
      <p:sp>
        <p:nvSpPr>
          <p:cNvPr id="4" name="Title 5">
            <a:extLst>
              <a:ext uri="{FF2B5EF4-FFF2-40B4-BE49-F238E27FC236}">
                <a16:creationId xmlns:a16="http://schemas.microsoft.com/office/drawing/2014/main" id="{7E95B1B0-1D5D-AB52-BCEF-07E986F9BD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8320" y="287338"/>
            <a:ext cx="5638799" cy="573087"/>
          </a:xfrm>
        </p:spPr>
        <p:txBody>
          <a:bodyPr/>
          <a:lstStyle/>
          <a:p>
            <a:r>
              <a:rPr lang="en-US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References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33EE03-9B51-3738-FDF3-C83CC3DECD12}"/>
              </a:ext>
            </a:extLst>
          </p:cNvPr>
          <p:cNvSpPr txBox="1"/>
          <p:nvPr/>
        </p:nvSpPr>
        <p:spPr>
          <a:xfrm>
            <a:off x="863599" y="1423900"/>
            <a:ext cx="750824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arenR"/>
            </a:pPr>
            <a:r>
              <a:rPr lang="en-US"/>
              <a:t>Leskovec, J. (n.d.). </a:t>
            </a:r>
            <a:r>
              <a:rPr lang="en-US" i="1"/>
              <a:t>CS224W: Machine Learning with Graphs</a:t>
            </a:r>
            <a:r>
              <a:rPr lang="en-US"/>
              <a:t>. Retrieved December 27, 2022.</a:t>
            </a:r>
          </a:p>
          <a:p>
            <a:pPr marL="342900" indent="-342900">
              <a:buFont typeface="+mj-lt"/>
              <a:buAutoNum type="arabicParenR"/>
            </a:pPr>
            <a:r>
              <a:rPr lang="en-US" i="1"/>
              <a:t>sklearn.cluster.SpectralClustering</a:t>
            </a:r>
            <a:r>
              <a:rPr lang="en-US"/>
              <a:t>. (2019). Scikit-Learn. </a:t>
            </a:r>
            <a:r>
              <a:rPr lang="en-US">
                <a:hlinkClick r:id="rId2"/>
              </a:rPr>
              <a:t>https://scikit-learn.org/stable/modules/generated/sklearn.cluster.SpectralClustering.html</a:t>
            </a:r>
            <a:endParaRPr lang="en-US"/>
          </a:p>
          <a:p>
            <a:pPr marL="342900" indent="-342900">
              <a:buFont typeface="+mj-lt"/>
              <a:buAutoNum type="arabicParenR"/>
            </a:pPr>
            <a:r>
              <a:rPr lang="en-US"/>
              <a:t>Fleshman, W. (2019, February 21). </a:t>
            </a:r>
            <a:r>
              <a:rPr lang="en-US" i="1"/>
              <a:t>Spectral Clustering - Towards Data Science</a:t>
            </a:r>
            <a:r>
              <a:rPr lang="en-US"/>
              <a:t>. Medium; Towards Data Science. </a:t>
            </a:r>
            <a:r>
              <a:rPr lang="en-US">
                <a:hlinkClick r:id="rId3"/>
              </a:rPr>
              <a:t>https://towardsdatascience.com/spectral-clustering-aba2640c0d5b</a:t>
            </a:r>
            <a:endParaRPr lang="en-US"/>
          </a:p>
          <a:p>
            <a:pPr marL="342900" indent="-342900">
              <a:buFont typeface="+mj-lt"/>
              <a:buAutoNum type="arabicParenR"/>
            </a:pPr>
            <a:r>
              <a:rPr lang="en-US"/>
              <a:t>Langone, R., &amp; Suykens, J. A. K. (2017). Fast kernel spectral clustering. </a:t>
            </a:r>
            <a:r>
              <a:rPr lang="en-US" i="1"/>
              <a:t>Neurocomputing</a:t>
            </a:r>
            <a:r>
              <a:rPr lang="en-US"/>
              <a:t>, </a:t>
            </a:r>
            <a:r>
              <a:rPr lang="en-US" i="1"/>
              <a:t>268</a:t>
            </a:r>
            <a:r>
              <a:rPr lang="en-US"/>
              <a:t>, 27–33. </a:t>
            </a:r>
            <a:r>
              <a:rPr lang="en-US">
                <a:hlinkClick r:id="rId4"/>
              </a:rPr>
              <a:t>https://doi.org/10.1016/j.neucom.2016.12.085</a:t>
            </a:r>
            <a:endParaRPr lang="en-US"/>
          </a:p>
          <a:p>
            <a:pPr marL="342900" indent="-342900">
              <a:buFont typeface="+mj-lt"/>
              <a:buAutoNum type="arabicParenR"/>
            </a:pPr>
            <a:r>
              <a:rPr lang="en-US" i="1"/>
              <a:t>The Nyström Method for Finding Eigenpairs of a Kernel Function - Boostedml</a:t>
            </a:r>
            <a:r>
              <a:rPr lang="en-US"/>
              <a:t>. (2020, August 29). Boostedml. </a:t>
            </a:r>
            <a:r>
              <a:rPr lang="en-US">
                <a:hlinkClick r:id="rId5"/>
              </a:rPr>
              <a:t>https://boostedml.com/2020/08/the-nystrom-method-for-finding-eigenpairs-of-a-kernel-function.html</a:t>
            </a:r>
            <a:endParaRPr lang="en-US"/>
          </a:p>
          <a:p>
            <a:endParaRPr lang="en-US"/>
          </a:p>
          <a:p>
            <a:r>
              <a:rPr lang="en-US"/>
              <a:t>‌</a:t>
            </a:r>
          </a:p>
          <a:p>
            <a:r>
              <a:rPr lang="en-US"/>
              <a:t>‌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5357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7" name="Google Shape;2177;p39"/>
          <p:cNvSpPr txBox="1">
            <a:spLocks noGrp="1"/>
          </p:cNvSpPr>
          <p:nvPr>
            <p:ph type="title"/>
          </p:nvPr>
        </p:nvSpPr>
        <p:spPr>
          <a:xfrm>
            <a:off x="2289548" y="1436257"/>
            <a:ext cx="5250404" cy="190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vi-VN" sz="4000" b="1" err="1">
                <a:latin typeface="Tahoma"/>
                <a:ea typeface="Tahoma"/>
                <a:cs typeface="Tahoma"/>
              </a:rPr>
              <a:t>Thanks</a:t>
            </a:r>
            <a:r>
              <a:rPr lang="vi-VN" sz="4000" b="1">
                <a:latin typeface="Tahoma"/>
                <a:ea typeface="Tahoma"/>
                <a:cs typeface="Tahoma"/>
              </a:rPr>
              <a:t> </a:t>
            </a:r>
            <a:r>
              <a:rPr lang="vi-VN" sz="4000" b="1" err="1">
                <a:latin typeface="Tahoma"/>
                <a:ea typeface="Tahoma"/>
                <a:cs typeface="Tahoma"/>
              </a:rPr>
              <a:t>for</a:t>
            </a:r>
            <a:r>
              <a:rPr lang="vi-VN" sz="4000" b="1">
                <a:latin typeface="Tahoma"/>
                <a:ea typeface="Tahoma"/>
                <a:cs typeface="Tahoma"/>
              </a:rPr>
              <a:t> </a:t>
            </a:r>
            <a:r>
              <a:rPr lang="vi-VN" sz="4000" b="1" err="1">
                <a:latin typeface="Tahoma"/>
                <a:ea typeface="Tahoma"/>
                <a:cs typeface="Tahoma"/>
              </a:rPr>
              <a:t>listening</a:t>
            </a:r>
            <a:r>
              <a:rPr lang="vi-VN" sz="4000" b="1">
                <a:latin typeface="Tahoma"/>
                <a:ea typeface="Tahoma"/>
                <a:cs typeface="Tahoma"/>
              </a:rPr>
              <a:t> </a:t>
            </a:r>
            <a:r>
              <a:rPr lang="vi-VN" sz="4000" b="1" err="1">
                <a:latin typeface="Tahoma"/>
                <a:ea typeface="Tahoma"/>
                <a:cs typeface="Tahoma"/>
              </a:rPr>
              <a:t>our</a:t>
            </a:r>
            <a:r>
              <a:rPr lang="vi-VN" sz="4000" b="1">
                <a:latin typeface="Tahoma"/>
                <a:ea typeface="Tahoma"/>
                <a:cs typeface="Tahoma"/>
              </a:rPr>
              <a:t> </a:t>
            </a:r>
            <a:r>
              <a:rPr lang="vi-VN" sz="4000" b="1" err="1">
                <a:latin typeface="Tahoma"/>
                <a:ea typeface="Tahoma"/>
                <a:cs typeface="Tahoma"/>
              </a:rPr>
              <a:t>presentation</a:t>
            </a:r>
            <a:r>
              <a:rPr lang="vi-VN" sz="4000" b="1">
                <a:latin typeface="Tahoma"/>
                <a:ea typeface="Tahoma"/>
                <a:cs typeface="Tahoma"/>
              </a:rPr>
              <a:t>!!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A5AAF20-F263-BF24-C5E6-2EE514B2981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EA52142-B236-4FFD-904E-975F88B8D5CE}" type="slidenum">
              <a:rPr lang="en-US" smtClean="0"/>
              <a:t>74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34BBBE-3BCC-AAD6-F752-00418BCA65D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EA52142-B236-4FFD-904E-975F88B8D5CE}" type="slidenum">
              <a:rPr lang="en-US" smtClean="0"/>
              <a:t>75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3EC13E3-560F-83F2-BB46-D9FB714EE9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-139485"/>
            <a:ext cx="6858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66090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95D4830-0F72-6D71-81A4-797C4700AC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3550" y="159908"/>
            <a:ext cx="5496900" cy="572700"/>
          </a:xfrm>
        </p:spPr>
        <p:txBody>
          <a:bodyPr/>
          <a:lstStyle/>
          <a:p>
            <a:r>
              <a:rPr lang="vi-VN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Application of Clustering</a:t>
            </a:r>
            <a:endParaRPr lang="en-US" b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4AF0C6-A0D7-8A4E-BAFF-DF84774F99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EA52142-B236-4FFD-904E-975F88B8D5CE}" type="slidenum">
              <a:rPr lang="en-US" smtClean="0"/>
              <a:t>8</a:t>
            </a:fld>
            <a:endParaRPr lang="en-US"/>
          </a:p>
        </p:txBody>
      </p:sp>
      <p:pic>
        <p:nvPicPr>
          <p:cNvPr id="1026" name="Picture 2" descr="Boosting Sales Through Customer Segmentation Analysis: Knowing the Market  Better | by Zhili Wen | Towards Data Science">
            <a:extLst>
              <a:ext uri="{FF2B5EF4-FFF2-40B4-BE49-F238E27FC236}">
                <a16:creationId xmlns:a16="http://schemas.microsoft.com/office/drawing/2014/main" id="{F93A094C-EEC6-83F0-80BB-7AD58EF17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7987" y="889948"/>
            <a:ext cx="2463721" cy="2000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egment Your Customers for More Effective Customer Success">
            <a:extLst>
              <a:ext uri="{FF2B5EF4-FFF2-40B4-BE49-F238E27FC236}">
                <a16:creationId xmlns:a16="http://schemas.microsoft.com/office/drawing/2014/main" id="{BA1C21DF-A2A8-9BAB-0D5B-5314BD314A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5" t="1888" r="141" b="-1888"/>
          <a:stretch/>
        </p:blipFill>
        <p:spPr bwMode="auto">
          <a:xfrm>
            <a:off x="1077950" y="862187"/>
            <a:ext cx="4154782" cy="2027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1EC89BC-443D-0C9A-38CA-14F82840BDF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80" t="11284" r="2674" b="19330"/>
          <a:stretch/>
        </p:blipFill>
        <p:spPr>
          <a:xfrm>
            <a:off x="1077950" y="2930854"/>
            <a:ext cx="6913758" cy="1878537"/>
          </a:xfrm>
          <a:prstGeom prst="rect">
            <a:avLst/>
          </a:prstGeom>
        </p:spPr>
      </p:pic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C3FB23D-33B7-E027-E8CE-33888FDB26F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0" y="4868863"/>
            <a:ext cx="3086100" cy="274637"/>
          </a:xfrm>
        </p:spPr>
        <p:txBody>
          <a:bodyPr/>
          <a:lstStyle/>
          <a:p>
            <a:r>
              <a:rPr lang="vi-VN"/>
              <a:t>Reason for writting</a:t>
            </a:r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1470162-02CB-3376-3EDB-70367F3F45DA}"/>
              </a:ext>
            </a:extLst>
          </p:cNvPr>
          <p:cNvSpPr txBox="1">
            <a:spLocks/>
          </p:cNvSpPr>
          <p:nvPr/>
        </p:nvSpPr>
        <p:spPr>
          <a:xfrm>
            <a:off x="2440164" y="5088403"/>
            <a:ext cx="3843454" cy="80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vi-VN">
                <a:latin typeface="Segoe UI Black" panose="020B0A02040204020203" pitchFamily="34" charset="0"/>
                <a:ea typeface="Segoe UI Black" panose="020B0A02040204020203" pitchFamily="34" charset="0"/>
              </a:rPr>
              <a:t>Introduction</a:t>
            </a:r>
            <a:endParaRPr lang="en-US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84727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22691F-69B7-5A9E-89A3-BCC56FBB34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9649" y="2609764"/>
            <a:ext cx="3843454" cy="804600"/>
          </a:xfrm>
        </p:spPr>
        <p:txBody>
          <a:bodyPr/>
          <a:lstStyle/>
          <a:p>
            <a:r>
              <a:rPr lang="vi-VN">
                <a:latin typeface="Segoe UI Black" panose="020B0A02040204020203" pitchFamily="34" charset="0"/>
                <a:ea typeface="Segoe UI Black" panose="020B0A02040204020203" pitchFamily="34" charset="0"/>
              </a:rPr>
              <a:t>Introduction</a:t>
            </a:r>
            <a:endParaRPr lang="en-US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72C6677-AF8B-EC3E-5F0C-B8EDE5490AFC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2971800" y="1376878"/>
            <a:ext cx="2967600" cy="1069800"/>
          </a:xfrm>
        </p:spPr>
        <p:txBody>
          <a:bodyPr/>
          <a:lstStyle/>
          <a:p>
            <a:r>
              <a:rPr lang="vi-VN"/>
              <a:t>1.2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0DDD2B-C0CD-A2A8-B9FF-7C755F84FD0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EA52142-B236-4FFD-904E-975F88B8D5CE}" type="slidenum">
              <a:rPr lang="en-US" smtClean="0"/>
              <a:t>9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19EE886-F403-BD1D-71E5-40DC8B642F6A}"/>
              </a:ext>
            </a:extLst>
          </p:cNvPr>
          <p:cNvSpPr txBox="1">
            <a:spLocks/>
          </p:cNvSpPr>
          <p:nvPr/>
        </p:nvSpPr>
        <p:spPr>
          <a:xfrm>
            <a:off x="1823550" y="-1117322"/>
            <a:ext cx="5496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jalla One"/>
              <a:buNone/>
              <a:defRPr sz="36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jalla One"/>
              <a:buNone/>
              <a:defRPr sz="36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jalla One"/>
              <a:buNone/>
              <a:defRPr sz="36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jalla One"/>
              <a:buNone/>
              <a:defRPr sz="36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jalla One"/>
              <a:buNone/>
              <a:defRPr sz="36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jalla One"/>
              <a:buNone/>
              <a:defRPr sz="36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jalla One"/>
              <a:buNone/>
              <a:defRPr sz="36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jalla One"/>
              <a:buNone/>
              <a:defRPr sz="36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jalla One"/>
              <a:buNone/>
              <a:defRPr sz="36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vi-VN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what is clustering problem</a:t>
            </a:r>
            <a:endParaRPr lang="en-US" b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95157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chnology Consulting by Slidesgo">
  <a:themeElements>
    <a:clrScheme name="Simple Light">
      <a:dk1>
        <a:srgbClr val="3D3D3D"/>
      </a:dk1>
      <a:lt1>
        <a:srgbClr val="FFFFFF"/>
      </a:lt1>
      <a:dk2>
        <a:srgbClr val="494949"/>
      </a:dk2>
      <a:lt2>
        <a:srgbClr val="EEEEEE"/>
      </a:lt2>
      <a:accent1>
        <a:srgbClr val="77C6FC"/>
      </a:accent1>
      <a:accent2>
        <a:srgbClr val="BBE3FE"/>
      </a:accent2>
      <a:accent3>
        <a:srgbClr val="D6EEFE"/>
      </a:accent3>
      <a:accent4>
        <a:srgbClr val="BEBEBE"/>
      </a:accent4>
      <a:accent5>
        <a:srgbClr val="477797"/>
      </a:accent5>
      <a:accent6>
        <a:srgbClr val="9E9E9E"/>
      </a:accent6>
      <a:hlink>
        <a:srgbClr val="77C6F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438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8B876668-6DD6-411F-9DAD-D959636FD9E6}">
  <we:reference id="wa200000113" version="1.0.0.0" store="en-US" storeType="OMEX"/>
  <we:alternateReferences>
    <we:reference id="WA200000113" version="1.0.0.0" store="WA200000113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Tài liệu" ma:contentTypeID="0x010100597AE72EEA79B74DA5C86E3CA8C98E55" ma:contentTypeVersion="13" ma:contentTypeDescription="Tạo tài liệu mới." ma:contentTypeScope="" ma:versionID="47c7c44e96dc5713aa138204e477cfaa">
  <xsd:schema xmlns:xsd="http://www.w3.org/2001/XMLSchema" xmlns:xs="http://www.w3.org/2001/XMLSchema" xmlns:p="http://schemas.microsoft.com/office/2006/metadata/properties" xmlns:ns3="81e90ab8-9e7d-4b67-ba12-d147179b0223" xmlns:ns4="86b2c21e-bc8a-47d8-90cc-43181eba94ed" targetNamespace="http://schemas.microsoft.com/office/2006/metadata/properties" ma:root="true" ma:fieldsID="c127254b40942a5c7a3b1a0ce6d3a620" ns3:_="" ns4:_="">
    <xsd:import namespace="81e90ab8-9e7d-4b67-ba12-d147179b0223"/>
    <xsd:import namespace="86b2c21e-bc8a-47d8-90cc-43181eba94ed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LengthInSeconds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1e90ab8-9e7d-4b67-ba12-d147179b022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6b2c21e-bc8a-47d8-90cc-43181eba94ed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Chia sẻ Với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Chia sẻ Có Chi tiết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20" nillable="true" ma:displayName="Hàm băm Gợi ý Chia sẻ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Loại Nội dung"/>
        <xsd:element ref="dc:title" minOccurs="0" maxOccurs="1" ma:index="4" ma:displayName="Tiêu đề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40AA06C-5352-4E55-B85C-2F399AECFFE3}">
  <ds:schemaRefs>
    <ds:schemaRef ds:uri="86b2c21e-bc8a-47d8-90cc-43181eba94ed"/>
    <ds:schemaRef ds:uri="http://schemas.microsoft.com/office/2006/documentManagement/types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81e90ab8-9e7d-4b67-ba12-d147179b0223"/>
    <ds:schemaRef ds:uri="http://www.w3.org/XML/1998/namespace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FB87B476-0FCF-429D-BADE-8E2B20C165B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0A5547F-7094-453D-AA69-46096CD3DFB8}">
  <ds:schemaRefs>
    <ds:schemaRef ds:uri="81e90ab8-9e7d-4b67-ba12-d147179b0223"/>
    <ds:schemaRef ds:uri="86b2c21e-bc8a-47d8-90cc-43181eba94ed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69</TotalTime>
  <Words>3240</Words>
  <Application>Microsoft Office PowerPoint</Application>
  <PresentationFormat>On-screen Show (16:9)</PresentationFormat>
  <Paragraphs>597</Paragraphs>
  <Slides>75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75</vt:i4>
      </vt:variant>
    </vt:vector>
  </HeadingPairs>
  <TitlesOfParts>
    <vt:vector size="91" baseType="lpstr">
      <vt:lpstr>Fjalla One</vt:lpstr>
      <vt:lpstr>Consolas</vt:lpstr>
      <vt:lpstr>Barlow Semi Condensed</vt:lpstr>
      <vt:lpstr>Segoe UI Variable Display Semib</vt:lpstr>
      <vt:lpstr>Segoe UI Historic</vt:lpstr>
      <vt:lpstr>Barlow Semi Condensed Medium</vt:lpstr>
      <vt:lpstr>Tahoma</vt:lpstr>
      <vt:lpstr>system-ui</vt:lpstr>
      <vt:lpstr>Times New Roman</vt:lpstr>
      <vt:lpstr>Segoe UI Black</vt:lpstr>
      <vt:lpstr>Arial</vt:lpstr>
      <vt:lpstr>Calibri</vt:lpstr>
      <vt:lpstr>Segoe UI</vt:lpstr>
      <vt:lpstr>Cambria Math</vt:lpstr>
      <vt:lpstr>Courier New</vt:lpstr>
      <vt:lpstr>Technology Consulting by Slidesgo</vt:lpstr>
      <vt:lpstr>Spectral Clustering</vt:lpstr>
      <vt:lpstr>Members of group</vt:lpstr>
      <vt:lpstr>Table of content</vt:lpstr>
      <vt:lpstr>Abstract</vt:lpstr>
      <vt:lpstr>Reason for writing</vt:lpstr>
      <vt:lpstr>PowerPoint Presentation</vt:lpstr>
      <vt:lpstr>Ứng dụng của Clustering</vt:lpstr>
      <vt:lpstr>Application of Clustering</vt:lpstr>
      <vt:lpstr>Introduction</vt:lpstr>
      <vt:lpstr>What is clustering problem</vt:lpstr>
      <vt:lpstr>PowerPoint Presentation</vt:lpstr>
      <vt:lpstr>What make a good cluster</vt:lpstr>
      <vt:lpstr>PowerPoint Presentation</vt:lpstr>
      <vt:lpstr>Approach 1:</vt:lpstr>
      <vt:lpstr>PowerPoint Presentation</vt:lpstr>
      <vt:lpstr>Second approach :</vt:lpstr>
      <vt:lpstr>Có bao nhiêu thuật toán phân cụm?</vt:lpstr>
      <vt:lpstr>How many clustering algorithm ?</vt:lpstr>
      <vt:lpstr>Need another clustering algorithm to solve problem ? </vt:lpstr>
      <vt:lpstr>Theoretical basis </vt:lpstr>
      <vt:lpstr>Similarity graphs</vt:lpstr>
      <vt:lpstr>Similarity graphs</vt:lpstr>
      <vt:lpstr>Create similarity graph</vt:lpstr>
      <vt:lpstr>Epsilon-Neighbourhood graph </vt:lpstr>
      <vt:lpstr>Epsilon-Neighbourhood graph</vt:lpstr>
      <vt:lpstr>Epsilon-Neighbourhood graph</vt:lpstr>
      <vt:lpstr>K-Nearest Neighbours Graph</vt:lpstr>
      <vt:lpstr>K-Nearest Neighbours Graph</vt:lpstr>
      <vt:lpstr>K-Nearest Neighbours Graph</vt:lpstr>
      <vt:lpstr>K-Nearest Neighbours Graph</vt:lpstr>
      <vt:lpstr>K-Nearest Neighbours Graph</vt:lpstr>
      <vt:lpstr> Fully connected graph</vt:lpstr>
      <vt:lpstr> Fully connected graph</vt:lpstr>
      <vt:lpstr>Projecting the data onto a lower Dimensional Space</vt:lpstr>
      <vt:lpstr>Our Solutions</vt:lpstr>
      <vt:lpstr>Adjacency matrix</vt:lpstr>
      <vt:lpstr>Degree Matrix</vt:lpstr>
      <vt:lpstr>Laplacian Matrix</vt:lpstr>
      <vt:lpstr>Property</vt:lpstr>
      <vt:lpstr>Optimize problem</vt:lpstr>
      <vt:lpstr>Optimize problem</vt:lpstr>
      <vt:lpstr>Clustering data</vt:lpstr>
      <vt:lpstr>Summarize</vt:lpstr>
      <vt:lpstr>PowerPoint Presentation</vt:lpstr>
      <vt:lpstr>Summarize</vt:lpstr>
      <vt:lpstr>Summarize</vt:lpstr>
      <vt:lpstr>Summarize</vt:lpstr>
      <vt:lpstr>Summarize</vt:lpstr>
      <vt:lpstr>Optimization</vt:lpstr>
      <vt:lpstr>Optimization</vt:lpstr>
      <vt:lpstr>Clustering</vt:lpstr>
      <vt:lpstr>Initialize cluster centroid </vt:lpstr>
      <vt:lpstr>Initialize cluster centroid </vt:lpstr>
      <vt:lpstr>Choosing number of clusters</vt:lpstr>
      <vt:lpstr>Configuration</vt:lpstr>
      <vt:lpstr>Implementation</vt:lpstr>
      <vt:lpstr>Process </vt:lpstr>
      <vt:lpstr>MySpectralClustering</vt:lpstr>
      <vt:lpstr>MySpectralClustering</vt:lpstr>
      <vt:lpstr>MySpectralClustering</vt:lpstr>
      <vt:lpstr>MySpectralClustering</vt:lpstr>
      <vt:lpstr>Development</vt:lpstr>
      <vt:lpstr>PowerPoint Presentation</vt:lpstr>
      <vt:lpstr>From MySpectralClustering</vt:lpstr>
      <vt:lpstr>To AutoKSpectralClustering</vt:lpstr>
      <vt:lpstr>From MySpectralClustering</vt:lpstr>
      <vt:lpstr>To AutoKSpectralClustering</vt:lpstr>
      <vt:lpstr>Time and algorithm comparasion</vt:lpstr>
      <vt:lpstr>Evaluation</vt:lpstr>
      <vt:lpstr>Solution</vt:lpstr>
      <vt:lpstr>Solution </vt:lpstr>
      <vt:lpstr>PowerPoint Presentation</vt:lpstr>
      <vt:lpstr>References</vt:lpstr>
      <vt:lpstr>Thanks for listening our presentation!!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Spectral Clustering</dc:title>
  <dc:creator>Trần Ly</dc:creator>
  <cp:lastModifiedBy>Trần Hoàng Bảo Ly</cp:lastModifiedBy>
  <cp:revision>2</cp:revision>
  <dcterms:modified xsi:type="dcterms:W3CDTF">2022-12-30T18:08:00Z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0x010100597AE72EEA79B74DA5C86E3CA8C98E55</vt:lpwstr>
  </property>
</Properties>
</file>